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4"/>
  </p:notesMasterIdLst>
  <p:sldIdLst>
    <p:sldId id="256" r:id="rId2"/>
    <p:sldId id="282" r:id="rId3"/>
    <p:sldId id="1094" r:id="rId4"/>
    <p:sldId id="1123" r:id="rId5"/>
    <p:sldId id="1148" r:id="rId6"/>
    <p:sldId id="1149" r:id="rId7"/>
    <p:sldId id="1120" r:id="rId8"/>
    <p:sldId id="1150" r:id="rId9"/>
    <p:sldId id="1109" r:id="rId10"/>
    <p:sldId id="1154" r:id="rId11"/>
    <p:sldId id="1152" r:id="rId12"/>
    <p:sldId id="1108" r:id="rId13"/>
    <p:sldId id="1169" r:id="rId14"/>
    <p:sldId id="1155" r:id="rId15"/>
    <p:sldId id="1156" r:id="rId16"/>
    <p:sldId id="1157" r:id="rId17"/>
    <p:sldId id="1122" r:id="rId18"/>
    <p:sldId id="1158" r:id="rId19"/>
    <p:sldId id="1159" r:id="rId20"/>
    <p:sldId id="1160" r:id="rId21"/>
    <p:sldId id="1162" r:id="rId22"/>
    <p:sldId id="1161" r:id="rId23"/>
    <p:sldId id="1163" r:id="rId24"/>
    <p:sldId id="1112" r:id="rId25"/>
    <p:sldId id="1164" r:id="rId26"/>
    <p:sldId id="1097" r:id="rId27"/>
    <p:sldId id="1165" r:id="rId28"/>
    <p:sldId id="1166" r:id="rId29"/>
    <p:sldId id="1167" r:id="rId30"/>
    <p:sldId id="1170" r:id="rId31"/>
    <p:sldId id="1173" r:id="rId32"/>
    <p:sldId id="1171" r:id="rId33"/>
    <p:sldId id="1174" r:id="rId34"/>
    <p:sldId id="1172" r:id="rId35"/>
    <p:sldId id="1175" r:id="rId36"/>
    <p:sldId id="1176" r:id="rId37"/>
    <p:sldId id="1177" r:id="rId38"/>
    <p:sldId id="602" r:id="rId39"/>
    <p:sldId id="273" r:id="rId40"/>
    <p:sldId id="274" r:id="rId41"/>
    <p:sldId id="275" r:id="rId42"/>
    <p:sldId id="276"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94"/>
            <p14:sldId id="1123"/>
            <p14:sldId id="1148"/>
            <p14:sldId id="1149"/>
            <p14:sldId id="1120"/>
            <p14:sldId id="1150"/>
            <p14:sldId id="1109"/>
            <p14:sldId id="1154"/>
            <p14:sldId id="1152"/>
            <p14:sldId id="1108"/>
            <p14:sldId id="1169"/>
            <p14:sldId id="1155"/>
            <p14:sldId id="1156"/>
            <p14:sldId id="1157"/>
            <p14:sldId id="1122"/>
            <p14:sldId id="1158"/>
            <p14:sldId id="1159"/>
            <p14:sldId id="1160"/>
            <p14:sldId id="1162"/>
            <p14:sldId id="1161"/>
            <p14:sldId id="1163"/>
            <p14:sldId id="1112"/>
            <p14:sldId id="1164"/>
            <p14:sldId id="1097"/>
            <p14:sldId id="1165"/>
            <p14:sldId id="1166"/>
            <p14:sldId id="1167"/>
            <p14:sldId id="1170"/>
            <p14:sldId id="1173"/>
            <p14:sldId id="1171"/>
            <p14:sldId id="1174"/>
            <p14:sldId id="1172"/>
            <p14:sldId id="1175"/>
            <p14:sldId id="1176"/>
            <p14:sldId id="1177"/>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28" autoAdjust="0"/>
    <p:restoredTop sz="96447" autoAdjust="0"/>
  </p:normalViewPr>
  <p:slideViewPr>
    <p:cSldViewPr snapToGrid="0">
      <p:cViewPr varScale="1">
        <p:scale>
          <a:sx n="114" d="100"/>
          <a:sy n="114" d="100"/>
        </p:scale>
        <p:origin x="1530" y="12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2021-03-31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wave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wave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wave equation</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wave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wave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wave equation</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wave equation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wave equation</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wave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wave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wave equation</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audio" Target="../media/media12.m4a"/><Relationship Id="rId7" Type="http://schemas.openxmlformats.org/officeDocument/2006/relationships/oleObject" Target="../embeddings/oleObject12.bin"/><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17.wmf"/><Relationship Id="rId11" Type="http://schemas.openxmlformats.org/officeDocument/2006/relationships/image" Target="../media/image8.png"/><Relationship Id="rId5" Type="http://schemas.openxmlformats.org/officeDocument/2006/relationships/oleObject" Target="../embeddings/oleObject11.bin"/><Relationship Id="rId10" Type="http://schemas.openxmlformats.org/officeDocument/2006/relationships/image" Target="../media/image19.wmf"/><Relationship Id="rId4" Type="http://schemas.openxmlformats.org/officeDocument/2006/relationships/slideLayout" Target="../slideLayouts/slideLayout2.xml"/><Relationship Id="rId9" Type="http://schemas.openxmlformats.org/officeDocument/2006/relationships/oleObject" Target="../embeddings/oleObject13.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24.wmf"/><Relationship Id="rId3" Type="http://schemas.openxmlformats.org/officeDocument/2006/relationships/slideLayout" Target="../slideLayouts/slideLayout2.xml"/><Relationship Id="rId7" Type="http://schemas.openxmlformats.org/officeDocument/2006/relationships/image" Target="../media/image21.wmf"/><Relationship Id="rId12" Type="http://schemas.openxmlformats.org/officeDocument/2006/relationships/oleObject" Target="../embeddings/oleObject18.bin"/><Relationship Id="rId2" Type="http://schemas.openxmlformats.org/officeDocument/2006/relationships/audio" Target="../media/media13.m4a"/><Relationship Id="rId16" Type="http://schemas.openxmlformats.org/officeDocument/2006/relationships/image" Target="../media/image8.png"/><Relationship Id="rId1" Type="http://schemas.microsoft.com/office/2007/relationships/media" Target="../media/media13.m4a"/><Relationship Id="rId6" Type="http://schemas.openxmlformats.org/officeDocument/2006/relationships/oleObject" Target="../embeddings/oleObject15.bin"/><Relationship Id="rId11" Type="http://schemas.openxmlformats.org/officeDocument/2006/relationships/image" Target="../media/image23.wmf"/><Relationship Id="rId5" Type="http://schemas.openxmlformats.org/officeDocument/2006/relationships/image" Target="../media/image20.wmf"/><Relationship Id="rId15" Type="http://schemas.openxmlformats.org/officeDocument/2006/relationships/image" Target="../media/image25.wmf"/><Relationship Id="rId10" Type="http://schemas.openxmlformats.org/officeDocument/2006/relationships/oleObject" Target="../embeddings/oleObject17.bin"/><Relationship Id="rId4" Type="http://schemas.openxmlformats.org/officeDocument/2006/relationships/oleObject" Target="../embeddings/oleObject14.bin"/><Relationship Id="rId9" Type="http://schemas.openxmlformats.org/officeDocument/2006/relationships/image" Target="../media/image22.wmf"/><Relationship Id="rId14" Type="http://schemas.openxmlformats.org/officeDocument/2006/relationships/oleObject" Target="../embeddings/oleObject19.bin"/></Relationships>
</file>

<file path=ppt/slides/_rels/slide14.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audio" Target="../media/media14.m4a"/><Relationship Id="rId7" Type="http://schemas.openxmlformats.org/officeDocument/2006/relationships/oleObject" Target="../embeddings/oleObject21.bin"/><Relationship Id="rId2" Type="http://schemas.microsoft.com/office/2007/relationships/media" Target="../media/media14.m4a"/><Relationship Id="rId1" Type="http://schemas.openxmlformats.org/officeDocument/2006/relationships/tags" Target="../tags/tag11.xml"/><Relationship Id="rId6" Type="http://schemas.openxmlformats.org/officeDocument/2006/relationships/image" Target="../media/image26.wmf"/><Relationship Id="rId11" Type="http://schemas.openxmlformats.org/officeDocument/2006/relationships/image" Target="../media/image8.png"/><Relationship Id="rId5" Type="http://schemas.openxmlformats.org/officeDocument/2006/relationships/oleObject" Target="../embeddings/oleObject20.bin"/><Relationship Id="rId10" Type="http://schemas.openxmlformats.org/officeDocument/2006/relationships/image" Target="../media/image28.wmf"/><Relationship Id="rId4" Type="http://schemas.openxmlformats.org/officeDocument/2006/relationships/slideLayout" Target="../slideLayouts/slideLayout2.xml"/><Relationship Id="rId9" Type="http://schemas.openxmlformats.org/officeDocument/2006/relationships/oleObject" Target="../embeddings/oleObject22.bin"/></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8.png"/><Relationship Id="rId2" Type="http://schemas.microsoft.com/office/2007/relationships/media" Target="../media/media17.m4a"/><Relationship Id="rId1" Type="http://schemas.openxmlformats.org/officeDocument/2006/relationships/tags" Target="../tags/tag13.xml"/><Relationship Id="rId6" Type="http://schemas.openxmlformats.org/officeDocument/2006/relationships/image" Target="../media/image29.wmf"/><Relationship Id="rId5" Type="http://schemas.openxmlformats.org/officeDocument/2006/relationships/oleObject" Target="../embeddings/oleObject23.bin"/><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audio" Target="../media/media18.m4a"/><Relationship Id="rId7" Type="http://schemas.openxmlformats.org/officeDocument/2006/relationships/oleObject" Target="../embeddings/oleObject25.bin"/><Relationship Id="rId2" Type="http://schemas.microsoft.com/office/2007/relationships/media" Target="../media/media18.m4a"/><Relationship Id="rId1" Type="http://schemas.openxmlformats.org/officeDocument/2006/relationships/tags" Target="../tags/tag14.xml"/><Relationship Id="rId6" Type="http://schemas.openxmlformats.org/officeDocument/2006/relationships/image" Target="../media/image30.wmf"/><Relationship Id="rId11" Type="http://schemas.openxmlformats.org/officeDocument/2006/relationships/image" Target="../media/image8.png"/><Relationship Id="rId5" Type="http://schemas.openxmlformats.org/officeDocument/2006/relationships/oleObject" Target="../embeddings/oleObject24.bin"/><Relationship Id="rId10" Type="http://schemas.openxmlformats.org/officeDocument/2006/relationships/image" Target="../media/image32.wmf"/><Relationship Id="rId4" Type="http://schemas.openxmlformats.org/officeDocument/2006/relationships/slideLayout" Target="../slideLayouts/slideLayout2.xml"/><Relationship Id="rId9" Type="http://schemas.openxmlformats.org/officeDocument/2006/relationships/oleObject" Target="../embeddings/oleObject26.bin"/></Relationships>
</file>

<file path=ppt/slides/_rels/slide19.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audio" Target="../media/media19.m4a"/><Relationship Id="rId7" Type="http://schemas.openxmlformats.org/officeDocument/2006/relationships/oleObject" Target="../embeddings/oleObject28.bin"/><Relationship Id="rId2" Type="http://schemas.microsoft.com/office/2007/relationships/media" Target="../media/media19.m4a"/><Relationship Id="rId1" Type="http://schemas.openxmlformats.org/officeDocument/2006/relationships/tags" Target="../tags/tag15.xml"/><Relationship Id="rId6" Type="http://schemas.openxmlformats.org/officeDocument/2006/relationships/image" Target="../media/image33.wmf"/><Relationship Id="rId11" Type="http://schemas.openxmlformats.org/officeDocument/2006/relationships/image" Target="../media/image8.png"/><Relationship Id="rId5" Type="http://schemas.openxmlformats.org/officeDocument/2006/relationships/oleObject" Target="../embeddings/oleObject27.bin"/><Relationship Id="rId10" Type="http://schemas.openxmlformats.org/officeDocument/2006/relationships/image" Target="../media/image35.wmf"/><Relationship Id="rId4" Type="http://schemas.openxmlformats.org/officeDocument/2006/relationships/slideLayout" Target="../slideLayouts/slideLayout2.xml"/><Relationship Id="rId9" Type="http://schemas.openxmlformats.org/officeDocument/2006/relationships/oleObject" Target="../embeddings/oleObject29.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audio" Target="../media/media19.m4a"/><Relationship Id="rId7" Type="http://schemas.openxmlformats.org/officeDocument/2006/relationships/oleObject" Target="../embeddings/oleObject31.bin"/><Relationship Id="rId2" Type="http://schemas.microsoft.com/office/2007/relationships/media" Target="../media/media19.m4a"/><Relationship Id="rId1" Type="http://schemas.openxmlformats.org/officeDocument/2006/relationships/tags" Target="../tags/tag16.xml"/><Relationship Id="rId6" Type="http://schemas.openxmlformats.org/officeDocument/2006/relationships/image" Target="../media/image36.wmf"/><Relationship Id="rId5" Type="http://schemas.openxmlformats.org/officeDocument/2006/relationships/oleObject" Target="../embeddings/oleObject30.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audio" Target="../media/media20.m4a"/><Relationship Id="rId7" Type="http://schemas.openxmlformats.org/officeDocument/2006/relationships/oleObject" Target="../embeddings/oleObject33.bin"/><Relationship Id="rId2" Type="http://schemas.microsoft.com/office/2007/relationships/media" Target="../media/media20.m4a"/><Relationship Id="rId1" Type="http://schemas.openxmlformats.org/officeDocument/2006/relationships/tags" Target="../tags/tag17.xml"/><Relationship Id="rId6" Type="http://schemas.openxmlformats.org/officeDocument/2006/relationships/image" Target="../media/image37.wmf"/><Relationship Id="rId11" Type="http://schemas.openxmlformats.org/officeDocument/2006/relationships/image" Target="../media/image8.png"/><Relationship Id="rId5" Type="http://schemas.openxmlformats.org/officeDocument/2006/relationships/oleObject" Target="../embeddings/oleObject32.bin"/><Relationship Id="rId10" Type="http://schemas.openxmlformats.org/officeDocument/2006/relationships/image" Target="../media/image39.wmf"/><Relationship Id="rId4" Type="http://schemas.openxmlformats.org/officeDocument/2006/relationships/slideLayout" Target="../slideLayouts/slideLayout2.xml"/><Relationship Id="rId9" Type="http://schemas.openxmlformats.org/officeDocument/2006/relationships/oleObject" Target="../embeddings/oleObject34.bin"/></Relationships>
</file>

<file path=ppt/slides/_rels/slide22.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audio" Target="../media/media21.m4a"/><Relationship Id="rId7" Type="http://schemas.openxmlformats.org/officeDocument/2006/relationships/oleObject" Target="../embeddings/oleObject36.bin"/><Relationship Id="rId2" Type="http://schemas.microsoft.com/office/2007/relationships/media" Target="../media/media21.m4a"/><Relationship Id="rId1" Type="http://schemas.openxmlformats.org/officeDocument/2006/relationships/tags" Target="../tags/tag18.xml"/><Relationship Id="rId6" Type="http://schemas.openxmlformats.org/officeDocument/2006/relationships/image" Target="../media/image40.wmf"/><Relationship Id="rId5" Type="http://schemas.openxmlformats.org/officeDocument/2006/relationships/oleObject" Target="../embeddings/oleObject35.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3.m4a"/><Relationship Id="rId7" Type="http://schemas.openxmlformats.org/officeDocument/2006/relationships/image" Target="../media/image44.jpeg"/><Relationship Id="rId2" Type="http://schemas.microsoft.com/office/2007/relationships/media" Target="../media/media23.m4a"/><Relationship Id="rId1" Type="http://schemas.openxmlformats.org/officeDocument/2006/relationships/tags" Target="../tags/tag20.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6.wmf"/><Relationship Id="rId13" Type="http://schemas.openxmlformats.org/officeDocument/2006/relationships/oleObject" Target="../embeddings/oleObject41.bin"/><Relationship Id="rId18" Type="http://schemas.openxmlformats.org/officeDocument/2006/relationships/image" Target="../media/image51.wmf"/><Relationship Id="rId26" Type="http://schemas.openxmlformats.org/officeDocument/2006/relationships/image" Target="../media/image55.wmf"/><Relationship Id="rId3" Type="http://schemas.openxmlformats.org/officeDocument/2006/relationships/audio" Target="../media/media24.m4a"/><Relationship Id="rId21" Type="http://schemas.openxmlformats.org/officeDocument/2006/relationships/oleObject" Target="../embeddings/oleObject45.bin"/><Relationship Id="rId7" Type="http://schemas.openxmlformats.org/officeDocument/2006/relationships/oleObject" Target="../embeddings/oleObject38.bin"/><Relationship Id="rId12" Type="http://schemas.openxmlformats.org/officeDocument/2006/relationships/image" Target="../media/image48.wmf"/><Relationship Id="rId17" Type="http://schemas.openxmlformats.org/officeDocument/2006/relationships/oleObject" Target="../embeddings/oleObject43.bin"/><Relationship Id="rId25" Type="http://schemas.openxmlformats.org/officeDocument/2006/relationships/oleObject" Target="../embeddings/oleObject47.bin"/><Relationship Id="rId2" Type="http://schemas.microsoft.com/office/2007/relationships/media" Target="../media/media24.m4a"/><Relationship Id="rId16" Type="http://schemas.openxmlformats.org/officeDocument/2006/relationships/image" Target="../media/image50.wmf"/><Relationship Id="rId20" Type="http://schemas.openxmlformats.org/officeDocument/2006/relationships/image" Target="../media/image52.wmf"/><Relationship Id="rId1" Type="http://schemas.openxmlformats.org/officeDocument/2006/relationships/tags" Target="../tags/tag21.xml"/><Relationship Id="rId6" Type="http://schemas.openxmlformats.org/officeDocument/2006/relationships/image" Target="../media/image45.wmf"/><Relationship Id="rId11" Type="http://schemas.openxmlformats.org/officeDocument/2006/relationships/oleObject" Target="../embeddings/oleObject40.bin"/><Relationship Id="rId24" Type="http://schemas.openxmlformats.org/officeDocument/2006/relationships/image" Target="../media/image54.wmf"/><Relationship Id="rId5" Type="http://schemas.openxmlformats.org/officeDocument/2006/relationships/oleObject" Target="../embeddings/oleObject37.bin"/><Relationship Id="rId15" Type="http://schemas.openxmlformats.org/officeDocument/2006/relationships/oleObject" Target="../embeddings/oleObject42.bin"/><Relationship Id="rId23" Type="http://schemas.openxmlformats.org/officeDocument/2006/relationships/oleObject" Target="../embeddings/oleObject46.bin"/><Relationship Id="rId10" Type="http://schemas.openxmlformats.org/officeDocument/2006/relationships/image" Target="../media/image47.wmf"/><Relationship Id="rId19" Type="http://schemas.openxmlformats.org/officeDocument/2006/relationships/oleObject" Target="../embeddings/oleObject44.bin"/><Relationship Id="rId4" Type="http://schemas.openxmlformats.org/officeDocument/2006/relationships/slideLayout" Target="../slideLayouts/slideLayout2.xml"/><Relationship Id="rId9" Type="http://schemas.openxmlformats.org/officeDocument/2006/relationships/oleObject" Target="../embeddings/oleObject39.bin"/><Relationship Id="rId14" Type="http://schemas.openxmlformats.org/officeDocument/2006/relationships/image" Target="../media/image49.wmf"/><Relationship Id="rId22" Type="http://schemas.openxmlformats.org/officeDocument/2006/relationships/image" Target="../media/image53.wmf"/><Relationship Id="rId27"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audio" Target="../media/media25.m4a"/><Relationship Id="rId7" Type="http://schemas.openxmlformats.org/officeDocument/2006/relationships/oleObject" Target="../embeddings/oleObject49.bin"/><Relationship Id="rId2" Type="http://schemas.microsoft.com/office/2007/relationships/media" Target="../media/media25.m4a"/><Relationship Id="rId1" Type="http://schemas.openxmlformats.org/officeDocument/2006/relationships/tags" Target="../tags/tag22.xml"/><Relationship Id="rId6" Type="http://schemas.openxmlformats.org/officeDocument/2006/relationships/image" Target="../media/image56.wmf"/><Relationship Id="rId5" Type="http://schemas.openxmlformats.org/officeDocument/2006/relationships/oleObject" Target="../embeddings/oleObject48.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8.png"/><Relationship Id="rId2" Type="http://schemas.microsoft.com/office/2007/relationships/media" Target="../media/media26.m4a"/><Relationship Id="rId1" Type="http://schemas.openxmlformats.org/officeDocument/2006/relationships/tags" Target="../tags/tag23.xml"/><Relationship Id="rId6" Type="http://schemas.openxmlformats.org/officeDocument/2006/relationships/image" Target="../media/image57.wmf"/><Relationship Id="rId5" Type="http://schemas.openxmlformats.org/officeDocument/2006/relationships/oleObject" Target="../embeddings/oleObject50.bin"/><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audio" Target="../media/media27.m4a"/><Relationship Id="rId7" Type="http://schemas.openxmlformats.org/officeDocument/2006/relationships/oleObject" Target="../embeddings/oleObject8.bin"/><Relationship Id="rId2" Type="http://schemas.microsoft.com/office/2007/relationships/media" Target="../media/media27.m4a"/><Relationship Id="rId1" Type="http://schemas.openxmlformats.org/officeDocument/2006/relationships/tags" Target="../tags/tag24.xml"/><Relationship Id="rId6" Type="http://schemas.openxmlformats.org/officeDocument/2006/relationships/image" Target="../media/image58.wmf"/><Relationship Id="rId11" Type="http://schemas.openxmlformats.org/officeDocument/2006/relationships/image" Target="../media/image8.png"/><Relationship Id="rId5" Type="http://schemas.openxmlformats.org/officeDocument/2006/relationships/oleObject" Target="../embeddings/oleObject51.bin"/><Relationship Id="rId10" Type="http://schemas.openxmlformats.org/officeDocument/2006/relationships/image" Target="../media/image59.wmf"/><Relationship Id="rId4" Type="http://schemas.openxmlformats.org/officeDocument/2006/relationships/slideLayout" Target="../slideLayouts/slideLayout2.xml"/><Relationship Id="rId9" Type="http://schemas.openxmlformats.org/officeDocument/2006/relationships/oleObject" Target="../embeddings/oleObject52.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55.bin"/><Relationship Id="rId13" Type="http://schemas.openxmlformats.org/officeDocument/2006/relationships/image" Target="../media/image63.wmf"/><Relationship Id="rId18" Type="http://schemas.openxmlformats.org/officeDocument/2006/relationships/oleObject" Target="../embeddings/oleObject60.bin"/><Relationship Id="rId3" Type="http://schemas.openxmlformats.org/officeDocument/2006/relationships/slideLayout" Target="../slideLayouts/slideLayout2.xml"/><Relationship Id="rId7" Type="http://schemas.openxmlformats.org/officeDocument/2006/relationships/image" Target="../media/image60.wmf"/><Relationship Id="rId12" Type="http://schemas.openxmlformats.org/officeDocument/2006/relationships/oleObject" Target="../embeddings/oleObject57.bin"/><Relationship Id="rId17" Type="http://schemas.openxmlformats.org/officeDocument/2006/relationships/image" Target="../media/image65.wmf"/><Relationship Id="rId2" Type="http://schemas.openxmlformats.org/officeDocument/2006/relationships/audio" Target="../media/media28.m4a"/><Relationship Id="rId16" Type="http://schemas.openxmlformats.org/officeDocument/2006/relationships/oleObject" Target="../embeddings/oleObject59.bin"/><Relationship Id="rId20" Type="http://schemas.openxmlformats.org/officeDocument/2006/relationships/image" Target="../media/image8.png"/><Relationship Id="rId1" Type="http://schemas.microsoft.com/office/2007/relationships/media" Target="../media/media28.m4a"/><Relationship Id="rId6" Type="http://schemas.openxmlformats.org/officeDocument/2006/relationships/oleObject" Target="../embeddings/oleObject54.bin"/><Relationship Id="rId11" Type="http://schemas.openxmlformats.org/officeDocument/2006/relationships/image" Target="../media/image62.wmf"/><Relationship Id="rId5" Type="http://schemas.openxmlformats.org/officeDocument/2006/relationships/image" Target="../media/image59.wmf"/><Relationship Id="rId15" Type="http://schemas.openxmlformats.org/officeDocument/2006/relationships/image" Target="../media/image64.wmf"/><Relationship Id="rId10" Type="http://schemas.openxmlformats.org/officeDocument/2006/relationships/oleObject" Target="../embeddings/oleObject56.bin"/><Relationship Id="rId19" Type="http://schemas.openxmlformats.org/officeDocument/2006/relationships/image" Target="../media/image66.wmf"/><Relationship Id="rId4" Type="http://schemas.openxmlformats.org/officeDocument/2006/relationships/oleObject" Target="../embeddings/oleObject53.bin"/><Relationship Id="rId9" Type="http://schemas.openxmlformats.org/officeDocument/2006/relationships/image" Target="../media/image61.wmf"/><Relationship Id="rId14" Type="http://schemas.openxmlformats.org/officeDocument/2006/relationships/oleObject" Target="../embeddings/oleObject58.bin"/></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8.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67.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2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29.xml"/><Relationship Id="rId6" Type="http://schemas.openxmlformats.org/officeDocument/2006/relationships/image" Target="../media/image8.png"/><Relationship Id="rId5" Type="http://schemas.openxmlformats.org/officeDocument/2006/relationships/image" Target="../media/image68.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31.xml"/><Relationship Id="rId6" Type="http://schemas.openxmlformats.org/officeDocument/2006/relationships/image" Target="../media/image8.png"/><Relationship Id="rId5" Type="http://schemas.openxmlformats.org/officeDocument/2006/relationships/image" Target="../media/image69.pn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0.wmf"/><Relationship Id="rId13" Type="http://schemas.openxmlformats.org/officeDocument/2006/relationships/oleObject" Target="../embeddings/oleObject65.bin"/><Relationship Id="rId3" Type="http://schemas.openxmlformats.org/officeDocument/2006/relationships/audio" Target="../media/media36.m4a"/><Relationship Id="rId7" Type="http://schemas.openxmlformats.org/officeDocument/2006/relationships/oleObject" Target="../embeddings/oleObject62.bin"/><Relationship Id="rId12" Type="http://schemas.openxmlformats.org/officeDocument/2006/relationships/image" Target="../media/image72.wmf"/><Relationship Id="rId17" Type="http://schemas.openxmlformats.org/officeDocument/2006/relationships/image" Target="../media/image8.png"/><Relationship Id="rId2" Type="http://schemas.microsoft.com/office/2007/relationships/media" Target="../media/media36.m4a"/><Relationship Id="rId16" Type="http://schemas.openxmlformats.org/officeDocument/2006/relationships/image" Target="../media/image74.wmf"/><Relationship Id="rId1" Type="http://schemas.openxmlformats.org/officeDocument/2006/relationships/tags" Target="../tags/tag32.xml"/><Relationship Id="rId6" Type="http://schemas.openxmlformats.org/officeDocument/2006/relationships/image" Target="../media/image58.wmf"/><Relationship Id="rId11" Type="http://schemas.openxmlformats.org/officeDocument/2006/relationships/oleObject" Target="../embeddings/oleObject64.bin"/><Relationship Id="rId5" Type="http://schemas.openxmlformats.org/officeDocument/2006/relationships/oleObject" Target="../embeddings/oleObject61.bin"/><Relationship Id="rId15" Type="http://schemas.openxmlformats.org/officeDocument/2006/relationships/oleObject" Target="../embeddings/oleObject66.bin"/><Relationship Id="rId10" Type="http://schemas.openxmlformats.org/officeDocument/2006/relationships/image" Target="../media/image71.wmf"/><Relationship Id="rId4" Type="http://schemas.openxmlformats.org/officeDocument/2006/relationships/slideLayout" Target="../slideLayouts/slideLayout2.xml"/><Relationship Id="rId9" Type="http://schemas.openxmlformats.org/officeDocument/2006/relationships/oleObject" Target="../embeddings/oleObject63.bin"/><Relationship Id="rId14" Type="http://schemas.openxmlformats.org/officeDocument/2006/relationships/image" Target="../media/image73.wmf"/></Relationships>
</file>

<file path=ppt/slides/_rels/slide38.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3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8.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0.wmf"/><Relationship Id="rId5" Type="http://schemas.openxmlformats.org/officeDocument/2006/relationships/oleObject" Target="../embeddings/oleObject2.bin"/><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audio" Target="../media/media5.m4a"/><Relationship Id="rId7" Type="http://schemas.openxmlformats.org/officeDocument/2006/relationships/oleObject" Target="../embeddings/oleObject4.bin"/><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0.wmf"/><Relationship Id="rId11" Type="http://schemas.openxmlformats.org/officeDocument/2006/relationships/image" Target="../media/image8.png"/><Relationship Id="rId5" Type="http://schemas.openxmlformats.org/officeDocument/2006/relationships/oleObject" Target="../embeddings/oleObject3.bin"/><Relationship Id="rId10" Type="http://schemas.openxmlformats.org/officeDocument/2006/relationships/image" Target="../media/image12.wmf"/><Relationship Id="rId4" Type="http://schemas.openxmlformats.org/officeDocument/2006/relationships/slideLayout" Target="../slideLayouts/slideLayout2.xml"/><Relationship Id="rId9"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0.wmf"/><Relationship Id="rId5" Type="http://schemas.openxmlformats.org/officeDocument/2006/relationships/oleObject" Target="../embeddings/oleObject6.bin"/><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audio" Target="../media/media7.m4a"/><Relationship Id="rId7" Type="http://schemas.openxmlformats.org/officeDocument/2006/relationships/oleObject" Target="../embeddings/oleObject8.bin"/><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3.wmf"/><Relationship Id="rId5" Type="http://schemas.openxmlformats.org/officeDocument/2006/relationships/oleObject" Target="../embeddings/oleObject7.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audio" Target="../media/media9.m4a"/><Relationship Id="rId7" Type="http://schemas.openxmlformats.org/officeDocument/2006/relationships/oleObject" Target="../embeddings/oleObject10.bin"/><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5.wmf"/><Relationship Id="rId5" Type="http://schemas.openxmlformats.org/officeDocument/2006/relationships/oleObject" Target="../embeddings/oleObject9.bin"/><Relationship Id="rId4" Type="http://schemas.openxmlformats.org/officeDocument/2006/relationships/slideLayout" Target="../slideLayouts/slideLayout2.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Approximating solutions</a:t>
            </a:r>
            <a:br>
              <a:rPr lang="en-US" dirty="0"/>
            </a:br>
            <a:r>
              <a:rPr lang="en-US" dirty="0"/>
              <a:t>to Laplace’s equation</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E16B3AA0-B810-462F-B306-040EDF1142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2033"/>
    </mc:Choice>
    <mc:Fallback xmlns="">
      <p:transition spd="slow" advTm="12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Rectangle 453">
            <a:extLst>
              <a:ext uri="{FF2B5EF4-FFF2-40B4-BE49-F238E27FC236}">
                <a16:creationId xmlns:a16="http://schemas.microsoft.com/office/drawing/2014/main" id="{090D5FD0-B2C6-4847-85BE-6518E124359F}"/>
              </a:ext>
            </a:extLst>
          </p:cNvPr>
          <p:cNvSpPr/>
          <p:nvPr/>
        </p:nvSpPr>
        <p:spPr>
          <a:xfrm>
            <a:off x="1616155" y="2959579"/>
            <a:ext cx="5887723" cy="3311542"/>
          </a:xfrm>
          <a:prstGeom prst="rect">
            <a:avLst/>
          </a:pr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Approximating solutions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that a region in the plane is entirely contained within the rectangle defined by</a:t>
            </a:r>
          </a:p>
          <a:p>
            <a:pPr marL="0" indent="0" algn="ctr">
              <a:buNone/>
            </a:pPr>
            <a:r>
              <a:rPr lang="en-US" dirty="0">
                <a:latin typeface="Times New Roman" panose="02020603050405020304" pitchFamily="18" charset="0"/>
              </a:rPr>
              <a:t>[</a:t>
            </a:r>
            <a:r>
              <a:rPr lang="en-US" i="1" dirty="0">
                <a:latin typeface="Times New Roman" panose="02020603050405020304" pitchFamily="18" charset="0"/>
              </a:rPr>
              <a:t>a</a:t>
            </a:r>
            <a:r>
              <a:rPr lang="en-US" i="1" baseline="-25000" dirty="0">
                <a:latin typeface="Times New Roman" panose="02020603050405020304" pitchFamily="18" charset="0"/>
              </a:rPr>
              <a:t>x</a:t>
            </a:r>
            <a:r>
              <a:rPr lang="en-US" dirty="0">
                <a:latin typeface="Times New Roman" panose="02020603050405020304" pitchFamily="18" charset="0"/>
              </a:rPr>
              <a:t>, </a:t>
            </a:r>
            <a:r>
              <a:rPr lang="en-US" i="1" dirty="0">
                <a:latin typeface="Times New Roman" panose="02020603050405020304" pitchFamily="18" charset="0"/>
              </a:rPr>
              <a:t>b</a:t>
            </a:r>
            <a:r>
              <a:rPr lang="en-US" i="1" baseline="-25000"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a</a:t>
            </a:r>
            <a:r>
              <a:rPr lang="en-US" i="1" baseline="-25000" dirty="0">
                <a:latin typeface="Times New Roman" panose="02020603050405020304" pitchFamily="18" charset="0"/>
              </a:rPr>
              <a:t>y</a:t>
            </a:r>
            <a:r>
              <a:rPr lang="en-US" dirty="0">
                <a:latin typeface="Times New Roman" panose="02020603050405020304" pitchFamily="18" charset="0"/>
              </a:rPr>
              <a:t>, </a:t>
            </a:r>
            <a:r>
              <a:rPr lang="en-US" i="1" dirty="0">
                <a:latin typeface="Times New Roman" panose="02020603050405020304" pitchFamily="18" charset="0"/>
              </a:rPr>
              <a:t>b</a:t>
            </a:r>
            <a:r>
              <a:rPr lang="en-US" i="1" baseline="-25000" dirty="0">
                <a:latin typeface="Times New Roman" panose="02020603050405020304" pitchFamily="18" charset="0"/>
              </a:rPr>
              <a:t>y</a:t>
            </a:r>
            <a:r>
              <a:rPr lang="en-US" dirty="0">
                <a:latin typeface="Times New Roman" panose="02020603050405020304" pitchFamily="18" charset="0"/>
              </a:rPr>
              <a:t>]</a:t>
            </a:r>
            <a:r>
              <a:rPr lang="en-US" dirty="0"/>
              <a: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sp>
        <p:nvSpPr>
          <p:cNvPr id="455" name="Oval 454">
            <a:extLst>
              <a:ext uri="{FF2B5EF4-FFF2-40B4-BE49-F238E27FC236}">
                <a16:creationId xmlns:a16="http://schemas.microsoft.com/office/drawing/2014/main" id="{12FFD874-0979-4286-95CA-2CD8EC7DD77A}"/>
              </a:ext>
            </a:extLst>
          </p:cNvPr>
          <p:cNvSpPr/>
          <p:nvPr/>
        </p:nvSpPr>
        <p:spPr>
          <a:xfrm>
            <a:off x="2265378" y="5451839"/>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456" name="Straight Connector 455">
            <a:extLst>
              <a:ext uri="{FF2B5EF4-FFF2-40B4-BE49-F238E27FC236}">
                <a16:creationId xmlns:a16="http://schemas.microsoft.com/office/drawing/2014/main" id="{2C572782-6F32-4C9B-8B40-31621DB98EE4}"/>
              </a:ext>
            </a:extLst>
          </p:cNvPr>
          <p:cNvCxnSpPr>
            <a:cxnSpLocks/>
          </p:cNvCxnSpPr>
          <p:nvPr/>
        </p:nvCxnSpPr>
        <p:spPr>
          <a:xfrm>
            <a:off x="2429508" y="5539214"/>
            <a:ext cx="322375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58" name="Oval 457">
            <a:extLst>
              <a:ext uri="{FF2B5EF4-FFF2-40B4-BE49-F238E27FC236}">
                <a16:creationId xmlns:a16="http://schemas.microsoft.com/office/drawing/2014/main" id="{17CDC596-E458-4666-9EDC-FF9858E4F131}"/>
              </a:ext>
            </a:extLst>
          </p:cNvPr>
          <p:cNvSpPr/>
          <p:nvPr/>
        </p:nvSpPr>
        <p:spPr>
          <a:xfrm>
            <a:off x="6680540" y="3629577"/>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459" name="Straight Connector 458">
            <a:extLst>
              <a:ext uri="{FF2B5EF4-FFF2-40B4-BE49-F238E27FC236}">
                <a16:creationId xmlns:a16="http://schemas.microsoft.com/office/drawing/2014/main" id="{6B472C6D-7448-483A-8D49-F27C4E6C4D7F}"/>
              </a:ext>
            </a:extLst>
          </p:cNvPr>
          <p:cNvCxnSpPr>
            <a:cxnSpLocks/>
          </p:cNvCxnSpPr>
          <p:nvPr/>
        </p:nvCxnSpPr>
        <p:spPr>
          <a:xfrm flipH="1">
            <a:off x="5644713" y="4448281"/>
            <a:ext cx="1118721" cy="109947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46B805D8-121E-4846-9585-B47C54D6CAC5}"/>
              </a:ext>
            </a:extLst>
          </p:cNvPr>
          <p:cNvCxnSpPr>
            <a:cxnSpLocks/>
          </p:cNvCxnSpPr>
          <p:nvPr/>
        </p:nvCxnSpPr>
        <p:spPr>
          <a:xfrm>
            <a:off x="6771980" y="3795365"/>
            <a:ext cx="2349" cy="67968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70" name="Oval 469">
            <a:extLst>
              <a:ext uri="{FF2B5EF4-FFF2-40B4-BE49-F238E27FC236}">
                <a16:creationId xmlns:a16="http://schemas.microsoft.com/office/drawing/2014/main" id="{B80A1F89-0A8B-4C4C-9613-BA27B4D38073}"/>
              </a:ext>
            </a:extLst>
          </p:cNvPr>
          <p:cNvSpPr/>
          <p:nvPr/>
        </p:nvSpPr>
        <p:spPr>
          <a:xfrm>
            <a:off x="5567694" y="3627727"/>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71" name="Oval 470">
            <a:extLst>
              <a:ext uri="{FF2B5EF4-FFF2-40B4-BE49-F238E27FC236}">
                <a16:creationId xmlns:a16="http://schemas.microsoft.com/office/drawing/2014/main" id="{C6A28669-6471-4CB2-9D63-672D54ACCD8D}"/>
              </a:ext>
            </a:extLst>
          </p:cNvPr>
          <p:cNvSpPr/>
          <p:nvPr/>
        </p:nvSpPr>
        <p:spPr>
          <a:xfrm>
            <a:off x="4454848" y="3625877"/>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72" name="Oval 471">
            <a:extLst>
              <a:ext uri="{FF2B5EF4-FFF2-40B4-BE49-F238E27FC236}">
                <a16:creationId xmlns:a16="http://schemas.microsoft.com/office/drawing/2014/main" id="{98CE903D-8B63-4770-B11D-F3D4078D2BD2}"/>
              </a:ext>
            </a:extLst>
          </p:cNvPr>
          <p:cNvSpPr/>
          <p:nvPr/>
        </p:nvSpPr>
        <p:spPr>
          <a:xfrm>
            <a:off x="2256674" y="3628133"/>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73" name="Oval 472">
            <a:extLst>
              <a:ext uri="{FF2B5EF4-FFF2-40B4-BE49-F238E27FC236}">
                <a16:creationId xmlns:a16="http://schemas.microsoft.com/office/drawing/2014/main" id="{E464AA03-3680-4141-8F29-0267E6C70D5B}"/>
              </a:ext>
            </a:extLst>
          </p:cNvPr>
          <p:cNvSpPr/>
          <p:nvPr/>
        </p:nvSpPr>
        <p:spPr>
          <a:xfrm>
            <a:off x="5570867" y="4359140"/>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474" name="Straight Connector 473">
            <a:extLst>
              <a:ext uri="{FF2B5EF4-FFF2-40B4-BE49-F238E27FC236}">
                <a16:creationId xmlns:a16="http://schemas.microsoft.com/office/drawing/2014/main" id="{528AAE69-9D78-40CC-9FB5-AB29516B7AF6}"/>
              </a:ext>
            </a:extLst>
          </p:cNvPr>
          <p:cNvCxnSpPr>
            <a:cxnSpLocks/>
          </p:cNvCxnSpPr>
          <p:nvPr/>
        </p:nvCxnSpPr>
        <p:spPr>
          <a:xfrm flipH="1" flipV="1">
            <a:off x="4481630" y="3705061"/>
            <a:ext cx="1242162" cy="185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F37BEED7-2D42-4D5F-AA98-62F4EE133ADA}"/>
              </a:ext>
            </a:extLst>
          </p:cNvPr>
          <p:cNvCxnSpPr>
            <a:cxnSpLocks/>
          </p:cNvCxnSpPr>
          <p:nvPr/>
        </p:nvCxnSpPr>
        <p:spPr>
          <a:xfrm flipH="1" flipV="1">
            <a:off x="3071842" y="4446426"/>
            <a:ext cx="2593174" cy="415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CEBD28E9-F25E-4296-8617-E08B09DE56CA}"/>
              </a:ext>
            </a:extLst>
          </p:cNvPr>
          <p:cNvCxnSpPr>
            <a:cxnSpLocks/>
          </p:cNvCxnSpPr>
          <p:nvPr/>
        </p:nvCxnSpPr>
        <p:spPr>
          <a:xfrm flipH="1" flipV="1">
            <a:off x="2309094" y="3680553"/>
            <a:ext cx="776139" cy="75918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F49DE1F9-0F73-4DAD-A393-F1E1CE6533AB}"/>
              </a:ext>
            </a:extLst>
          </p:cNvPr>
          <p:cNvSpPr txBox="1"/>
          <p:nvPr/>
        </p:nvSpPr>
        <p:spPr>
          <a:xfrm>
            <a:off x="3707110" y="4248074"/>
            <a:ext cx="653753"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0 V</a:t>
            </a:r>
            <a:endParaRPr lang="en-US" dirty="0"/>
          </a:p>
        </p:txBody>
      </p:sp>
      <p:sp>
        <p:nvSpPr>
          <p:cNvPr id="207" name="TextBox 206">
            <a:extLst>
              <a:ext uri="{FF2B5EF4-FFF2-40B4-BE49-F238E27FC236}">
                <a16:creationId xmlns:a16="http://schemas.microsoft.com/office/drawing/2014/main" id="{29ADD657-8C37-4A10-A8FF-391BC3A0404D}"/>
              </a:ext>
            </a:extLst>
          </p:cNvPr>
          <p:cNvSpPr txBox="1"/>
          <p:nvPr/>
        </p:nvSpPr>
        <p:spPr>
          <a:xfrm>
            <a:off x="4814490" y="3501873"/>
            <a:ext cx="769870"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15 V</a:t>
            </a:r>
            <a:endParaRPr lang="en-US" dirty="0"/>
          </a:p>
        </p:txBody>
      </p:sp>
      <p:sp>
        <p:nvSpPr>
          <p:cNvPr id="208" name="TextBox 207">
            <a:extLst>
              <a:ext uri="{FF2B5EF4-FFF2-40B4-BE49-F238E27FC236}">
                <a16:creationId xmlns:a16="http://schemas.microsoft.com/office/drawing/2014/main" id="{09444D01-9E9C-48A6-A773-65B04BEA8BB7}"/>
              </a:ext>
            </a:extLst>
          </p:cNvPr>
          <p:cNvSpPr txBox="1"/>
          <p:nvPr/>
        </p:nvSpPr>
        <p:spPr>
          <a:xfrm>
            <a:off x="4041552" y="5332316"/>
            <a:ext cx="653753"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5 V</a:t>
            </a:r>
            <a:endParaRPr lang="en-US" dirty="0"/>
          </a:p>
        </p:txBody>
      </p:sp>
      <p:sp>
        <p:nvSpPr>
          <p:cNvPr id="209" name="TextBox 208">
            <a:extLst>
              <a:ext uri="{FF2B5EF4-FFF2-40B4-BE49-F238E27FC236}">
                <a16:creationId xmlns:a16="http://schemas.microsoft.com/office/drawing/2014/main" id="{A7092895-0400-436B-852F-EA9EC4A307A8}"/>
              </a:ext>
            </a:extLst>
          </p:cNvPr>
          <p:cNvSpPr txBox="1"/>
          <p:nvPr/>
        </p:nvSpPr>
        <p:spPr>
          <a:xfrm>
            <a:off x="4814490" y="6242018"/>
            <a:ext cx="2593258" cy="430887"/>
          </a:xfrm>
          <a:prstGeom prst="rect">
            <a:avLst/>
          </a:prstGeom>
          <a:noFill/>
        </p:spPr>
        <p:txBody>
          <a:bodyPr wrap="square">
            <a:spAutoFit/>
          </a:bodyPr>
          <a:lstStyle/>
          <a:p>
            <a:r>
              <a:rPr kumimoji="0" lang="en-US" sz="2200" b="0" u="none" strike="noStrike" kern="1200" cap="none" spc="0" normalizeH="0" baseline="0" noProof="0" dirty="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rPr>
              <a:t>Insulated boundary </a:t>
            </a:r>
            <a:endParaRPr lang="en-US" dirty="0">
              <a:solidFill>
                <a:schemeClr val="bg1"/>
              </a:solidFill>
            </a:endParaRPr>
          </a:p>
        </p:txBody>
      </p:sp>
      <p:sp>
        <p:nvSpPr>
          <p:cNvPr id="213" name="TextBox 212">
            <a:extLst>
              <a:ext uri="{FF2B5EF4-FFF2-40B4-BE49-F238E27FC236}">
                <a16:creationId xmlns:a16="http://schemas.microsoft.com/office/drawing/2014/main" id="{C941DF45-BC4D-4F46-B362-2F6ADA5F8C37}"/>
              </a:ext>
            </a:extLst>
          </p:cNvPr>
          <p:cNvSpPr txBox="1"/>
          <p:nvPr/>
        </p:nvSpPr>
        <p:spPr>
          <a:xfrm>
            <a:off x="1431653" y="6272952"/>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endParaRPr lang="en-US" dirty="0"/>
          </a:p>
        </p:txBody>
      </p:sp>
      <p:sp>
        <p:nvSpPr>
          <p:cNvPr id="214" name="TextBox 213">
            <a:extLst>
              <a:ext uri="{FF2B5EF4-FFF2-40B4-BE49-F238E27FC236}">
                <a16:creationId xmlns:a16="http://schemas.microsoft.com/office/drawing/2014/main" id="{89A837A4-D170-4DC5-A2B7-E9AC3AB3A1D7}"/>
              </a:ext>
            </a:extLst>
          </p:cNvPr>
          <p:cNvSpPr txBox="1"/>
          <p:nvPr/>
        </p:nvSpPr>
        <p:spPr>
          <a:xfrm>
            <a:off x="7301387" y="6271121"/>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endParaRPr lang="en-US" dirty="0"/>
          </a:p>
        </p:txBody>
      </p:sp>
      <p:sp>
        <p:nvSpPr>
          <p:cNvPr id="215" name="TextBox 214">
            <a:extLst>
              <a:ext uri="{FF2B5EF4-FFF2-40B4-BE49-F238E27FC236}">
                <a16:creationId xmlns:a16="http://schemas.microsoft.com/office/drawing/2014/main" id="{5B6AA84A-B8C7-463B-9EB9-66B5346D4FE8}"/>
              </a:ext>
            </a:extLst>
          </p:cNvPr>
          <p:cNvSpPr txBox="1"/>
          <p:nvPr/>
        </p:nvSpPr>
        <p:spPr>
          <a:xfrm>
            <a:off x="1131648" y="6041126"/>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endParaRPr lang="en-US" dirty="0"/>
          </a:p>
        </p:txBody>
      </p:sp>
      <p:sp>
        <p:nvSpPr>
          <p:cNvPr id="216" name="TextBox 215">
            <a:extLst>
              <a:ext uri="{FF2B5EF4-FFF2-40B4-BE49-F238E27FC236}">
                <a16:creationId xmlns:a16="http://schemas.microsoft.com/office/drawing/2014/main" id="{C1093A1F-C74E-43D0-9C8E-34A348F5B642}"/>
              </a:ext>
            </a:extLst>
          </p:cNvPr>
          <p:cNvSpPr txBox="1"/>
          <p:nvPr/>
        </p:nvSpPr>
        <p:spPr>
          <a:xfrm>
            <a:off x="1131648" y="2742304"/>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endParaRPr lang="en-US" dirty="0"/>
          </a:p>
        </p:txBody>
      </p:sp>
      <p:sp>
        <p:nvSpPr>
          <p:cNvPr id="218" name="Oval 217">
            <a:extLst>
              <a:ext uri="{FF2B5EF4-FFF2-40B4-BE49-F238E27FC236}">
                <a16:creationId xmlns:a16="http://schemas.microsoft.com/office/drawing/2014/main" id="{1EA103DF-A51C-430E-99E0-9041C13A1BE0}"/>
              </a:ext>
            </a:extLst>
          </p:cNvPr>
          <p:cNvSpPr/>
          <p:nvPr/>
        </p:nvSpPr>
        <p:spPr>
          <a:xfrm>
            <a:off x="3359643" y="3601492"/>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219" name="Straight Connector 218">
            <a:extLst>
              <a:ext uri="{FF2B5EF4-FFF2-40B4-BE49-F238E27FC236}">
                <a16:creationId xmlns:a16="http://schemas.microsoft.com/office/drawing/2014/main" id="{7CBC262E-C0DB-472E-8359-1794C6070002}"/>
              </a:ext>
            </a:extLst>
          </p:cNvPr>
          <p:cNvCxnSpPr>
            <a:cxnSpLocks/>
          </p:cNvCxnSpPr>
          <p:nvPr/>
        </p:nvCxnSpPr>
        <p:spPr>
          <a:xfrm flipH="1" flipV="1">
            <a:off x="3451083" y="3618270"/>
            <a:ext cx="8394" cy="79921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a:extLst>
              <a:ext uri="{FF2B5EF4-FFF2-40B4-BE49-F238E27FC236}">
                <a16:creationId xmlns:a16="http://schemas.microsoft.com/office/drawing/2014/main" id="{CF086D8C-5DA0-4898-89AA-E41F1D1CDA8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20493906"/>
      </p:ext>
    </p:extLst>
  </p:cSld>
  <p:clrMapOvr>
    <a:masterClrMapping/>
  </p:clrMapOvr>
  <mc:AlternateContent xmlns:mc="http://schemas.openxmlformats.org/markup-compatibility/2006" xmlns:p14="http://schemas.microsoft.com/office/powerpoint/2010/main">
    <mc:Choice Requires="p14">
      <p:transition spd="slow" p14:dur="2000" advTm="100916"/>
    </mc:Choice>
    <mc:Fallback xmlns="">
      <p:transition spd="slow" advTm="100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Rectangle 453">
            <a:extLst>
              <a:ext uri="{FF2B5EF4-FFF2-40B4-BE49-F238E27FC236}">
                <a16:creationId xmlns:a16="http://schemas.microsoft.com/office/drawing/2014/main" id="{090D5FD0-B2C6-4847-85BE-6518E124359F}"/>
              </a:ext>
            </a:extLst>
          </p:cNvPr>
          <p:cNvSpPr/>
          <p:nvPr/>
        </p:nvSpPr>
        <p:spPr>
          <a:xfrm>
            <a:off x="1616155" y="2959579"/>
            <a:ext cx="5887723" cy="3311542"/>
          </a:xfrm>
          <a:prstGeom prst="rect">
            <a:avLst/>
          </a:pr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Approximating solutions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Divide the region into </a:t>
            </a:r>
            <a:r>
              <a:rPr lang="en-US" i="1" dirty="0" err="1">
                <a:latin typeface="Times New Roman" panose="02020603050405020304" pitchFamily="18" charset="0"/>
              </a:rPr>
              <a:t>n</a:t>
            </a:r>
            <a:r>
              <a:rPr lang="en-US" i="1" baseline="-25000" dirty="0" err="1">
                <a:latin typeface="Times New Roman" panose="02020603050405020304" pitchFamily="18" charset="0"/>
              </a:rPr>
              <a:t>x</a:t>
            </a:r>
            <a:r>
              <a:rPr lang="en-US" dirty="0">
                <a:latin typeface="Times New Roman" panose="02020603050405020304" pitchFamily="18" charset="0"/>
              </a:rPr>
              <a:t> × </a:t>
            </a:r>
            <a:r>
              <a:rPr lang="en-US" i="1" dirty="0" err="1">
                <a:latin typeface="Times New Roman" panose="02020603050405020304" pitchFamily="18" charset="0"/>
              </a:rPr>
              <a:t>n</a:t>
            </a:r>
            <a:r>
              <a:rPr lang="en-US" i="1" baseline="-25000" dirty="0" err="1">
                <a:latin typeface="Times New Roman" panose="02020603050405020304" pitchFamily="18" charset="0"/>
              </a:rPr>
              <a:t>y</a:t>
            </a:r>
            <a:r>
              <a:rPr lang="en-US" dirty="0"/>
              <a:t> squares and define</a:t>
            </a:r>
          </a:p>
          <a:p>
            <a:pPr marL="0" indent="0" algn="ctr">
              <a:buNone/>
            </a:pPr>
            <a:r>
              <a:rPr lang="en-US" i="1" dirty="0">
                <a:latin typeface="Times New Roman" panose="02020603050405020304" pitchFamily="18" charset="0"/>
              </a:rPr>
              <a:t>x</a:t>
            </a:r>
            <a:r>
              <a:rPr lang="en-US" i="1" baseline="-25000" dirty="0">
                <a:latin typeface="Times New Roman" panose="02020603050405020304" pitchFamily="18" charset="0"/>
              </a:rPr>
              <a:t>i</a:t>
            </a:r>
            <a:r>
              <a:rPr lang="en-US" dirty="0">
                <a:latin typeface="Times New Roman" panose="02020603050405020304" pitchFamily="18" charset="0"/>
              </a:rPr>
              <a:t> = </a:t>
            </a:r>
            <a:r>
              <a:rPr lang="en-US" i="1" dirty="0">
                <a:latin typeface="Times New Roman" panose="02020603050405020304" pitchFamily="18" charset="0"/>
              </a:rPr>
              <a:t>a</a:t>
            </a:r>
            <a:r>
              <a:rPr lang="en-US" i="1" baseline="-25000" dirty="0">
                <a:latin typeface="Times New Roman" panose="02020603050405020304" pitchFamily="18" charset="0"/>
              </a:rPr>
              <a:t>x</a:t>
            </a:r>
            <a:r>
              <a:rPr lang="en-US" dirty="0">
                <a:latin typeface="Times New Roman" panose="02020603050405020304" pitchFamily="18" charset="0"/>
              </a:rPr>
              <a:t> + </a:t>
            </a:r>
            <a:r>
              <a:rPr lang="en-US" i="1" dirty="0" err="1">
                <a:latin typeface="Times New Roman" panose="02020603050405020304" pitchFamily="18" charset="0"/>
              </a:rPr>
              <a:t>ih</a:t>
            </a:r>
            <a:endParaRPr lang="en-US" i="1" dirty="0">
              <a:latin typeface="Times New Roman" panose="02020603050405020304" pitchFamily="18" charset="0"/>
            </a:endParaRPr>
          </a:p>
          <a:p>
            <a:pPr marL="0" indent="0" algn="ctr">
              <a:buNone/>
            </a:pPr>
            <a:r>
              <a:rPr lang="en-US" i="1" dirty="0" err="1">
                <a:latin typeface="Times New Roman" panose="02020603050405020304" pitchFamily="18" charset="0"/>
              </a:rPr>
              <a:t>y</a:t>
            </a:r>
            <a:r>
              <a:rPr lang="en-US" i="1" baseline="-25000" dirty="0" err="1">
                <a:latin typeface="Times New Roman" panose="02020603050405020304" pitchFamily="18" charset="0"/>
              </a:rPr>
              <a:t>j</a:t>
            </a:r>
            <a:r>
              <a:rPr lang="en-US" dirty="0">
                <a:latin typeface="Times New Roman" panose="02020603050405020304" pitchFamily="18" charset="0"/>
              </a:rPr>
              <a:t> = </a:t>
            </a:r>
            <a:r>
              <a:rPr lang="en-US" i="1" dirty="0">
                <a:latin typeface="Times New Roman" panose="02020603050405020304" pitchFamily="18" charset="0"/>
              </a:rPr>
              <a:t>a</a:t>
            </a:r>
            <a:r>
              <a:rPr lang="en-US" i="1" baseline="-25000" dirty="0">
                <a:latin typeface="Times New Roman" panose="02020603050405020304" pitchFamily="18" charset="0"/>
              </a:rPr>
              <a:t>y</a:t>
            </a:r>
            <a:r>
              <a:rPr lang="en-US" dirty="0">
                <a:latin typeface="Times New Roman" panose="02020603050405020304" pitchFamily="18" charset="0"/>
              </a:rPr>
              <a:t> + </a:t>
            </a:r>
            <a:r>
              <a:rPr lang="en-US" i="1" dirty="0" err="1">
                <a:latin typeface="Times New Roman" panose="02020603050405020304" pitchFamily="18" charset="0"/>
              </a:rPr>
              <a:t>jh</a:t>
            </a:r>
            <a:r>
              <a:rPr lang="en-US" dirty="0"/>
              <a: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a:p>
        </p:txBody>
      </p:sp>
      <p:sp>
        <p:nvSpPr>
          <p:cNvPr id="455" name="Oval 454">
            <a:extLst>
              <a:ext uri="{FF2B5EF4-FFF2-40B4-BE49-F238E27FC236}">
                <a16:creationId xmlns:a16="http://schemas.microsoft.com/office/drawing/2014/main" id="{12FFD874-0979-4286-95CA-2CD8EC7DD77A}"/>
              </a:ext>
            </a:extLst>
          </p:cNvPr>
          <p:cNvSpPr/>
          <p:nvPr/>
        </p:nvSpPr>
        <p:spPr>
          <a:xfrm>
            <a:off x="2265378" y="5451839"/>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456" name="Straight Connector 455">
            <a:extLst>
              <a:ext uri="{FF2B5EF4-FFF2-40B4-BE49-F238E27FC236}">
                <a16:creationId xmlns:a16="http://schemas.microsoft.com/office/drawing/2014/main" id="{2C572782-6F32-4C9B-8B40-31621DB98EE4}"/>
              </a:ext>
            </a:extLst>
          </p:cNvPr>
          <p:cNvCxnSpPr>
            <a:cxnSpLocks/>
          </p:cNvCxnSpPr>
          <p:nvPr/>
        </p:nvCxnSpPr>
        <p:spPr>
          <a:xfrm>
            <a:off x="2429508" y="5539214"/>
            <a:ext cx="322375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58" name="Oval 457">
            <a:extLst>
              <a:ext uri="{FF2B5EF4-FFF2-40B4-BE49-F238E27FC236}">
                <a16:creationId xmlns:a16="http://schemas.microsoft.com/office/drawing/2014/main" id="{17CDC596-E458-4666-9EDC-FF9858E4F131}"/>
              </a:ext>
            </a:extLst>
          </p:cNvPr>
          <p:cNvSpPr/>
          <p:nvPr/>
        </p:nvSpPr>
        <p:spPr>
          <a:xfrm>
            <a:off x="6680540" y="3629577"/>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459" name="Straight Connector 458">
            <a:extLst>
              <a:ext uri="{FF2B5EF4-FFF2-40B4-BE49-F238E27FC236}">
                <a16:creationId xmlns:a16="http://schemas.microsoft.com/office/drawing/2014/main" id="{6B472C6D-7448-483A-8D49-F27C4E6C4D7F}"/>
              </a:ext>
            </a:extLst>
          </p:cNvPr>
          <p:cNvCxnSpPr>
            <a:cxnSpLocks/>
            <a:stCxn id="361" idx="3"/>
          </p:cNvCxnSpPr>
          <p:nvPr/>
        </p:nvCxnSpPr>
        <p:spPr>
          <a:xfrm flipH="1">
            <a:off x="5644716" y="4478755"/>
            <a:ext cx="1097284" cy="106582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46B805D8-121E-4846-9585-B47C54D6CAC5}"/>
              </a:ext>
            </a:extLst>
          </p:cNvPr>
          <p:cNvCxnSpPr>
            <a:cxnSpLocks/>
            <a:endCxn id="361" idx="4"/>
          </p:cNvCxnSpPr>
          <p:nvPr/>
        </p:nvCxnSpPr>
        <p:spPr>
          <a:xfrm>
            <a:off x="6771980" y="3812457"/>
            <a:ext cx="2349" cy="67968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70" name="Oval 469">
            <a:extLst>
              <a:ext uri="{FF2B5EF4-FFF2-40B4-BE49-F238E27FC236}">
                <a16:creationId xmlns:a16="http://schemas.microsoft.com/office/drawing/2014/main" id="{B80A1F89-0A8B-4C4C-9613-BA27B4D38073}"/>
              </a:ext>
            </a:extLst>
          </p:cNvPr>
          <p:cNvSpPr/>
          <p:nvPr/>
        </p:nvSpPr>
        <p:spPr>
          <a:xfrm>
            <a:off x="5567694" y="3627727"/>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71" name="Oval 470">
            <a:extLst>
              <a:ext uri="{FF2B5EF4-FFF2-40B4-BE49-F238E27FC236}">
                <a16:creationId xmlns:a16="http://schemas.microsoft.com/office/drawing/2014/main" id="{C6A28669-6471-4CB2-9D63-672D54ACCD8D}"/>
              </a:ext>
            </a:extLst>
          </p:cNvPr>
          <p:cNvSpPr/>
          <p:nvPr/>
        </p:nvSpPr>
        <p:spPr>
          <a:xfrm>
            <a:off x="4454848" y="3625877"/>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72" name="Oval 471">
            <a:extLst>
              <a:ext uri="{FF2B5EF4-FFF2-40B4-BE49-F238E27FC236}">
                <a16:creationId xmlns:a16="http://schemas.microsoft.com/office/drawing/2014/main" id="{98CE903D-8B63-4770-B11D-F3D4078D2BD2}"/>
              </a:ext>
            </a:extLst>
          </p:cNvPr>
          <p:cNvSpPr/>
          <p:nvPr/>
        </p:nvSpPr>
        <p:spPr>
          <a:xfrm>
            <a:off x="2256674" y="3628133"/>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73" name="Oval 472">
            <a:extLst>
              <a:ext uri="{FF2B5EF4-FFF2-40B4-BE49-F238E27FC236}">
                <a16:creationId xmlns:a16="http://schemas.microsoft.com/office/drawing/2014/main" id="{E464AA03-3680-4141-8F29-0267E6C70D5B}"/>
              </a:ext>
            </a:extLst>
          </p:cNvPr>
          <p:cNvSpPr/>
          <p:nvPr/>
        </p:nvSpPr>
        <p:spPr>
          <a:xfrm>
            <a:off x="5570867" y="4359140"/>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474" name="Straight Connector 473">
            <a:extLst>
              <a:ext uri="{FF2B5EF4-FFF2-40B4-BE49-F238E27FC236}">
                <a16:creationId xmlns:a16="http://schemas.microsoft.com/office/drawing/2014/main" id="{528AAE69-9D78-40CC-9FB5-AB29516B7AF6}"/>
              </a:ext>
            </a:extLst>
          </p:cNvPr>
          <p:cNvCxnSpPr>
            <a:cxnSpLocks/>
          </p:cNvCxnSpPr>
          <p:nvPr/>
        </p:nvCxnSpPr>
        <p:spPr>
          <a:xfrm flipH="1" flipV="1">
            <a:off x="4481630" y="3705061"/>
            <a:ext cx="1242162" cy="185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F37BEED7-2D42-4D5F-AA98-62F4EE133ADA}"/>
              </a:ext>
            </a:extLst>
          </p:cNvPr>
          <p:cNvCxnSpPr>
            <a:cxnSpLocks/>
            <a:endCxn id="351" idx="2"/>
          </p:cNvCxnSpPr>
          <p:nvPr/>
        </p:nvCxnSpPr>
        <p:spPr>
          <a:xfrm flipH="1" flipV="1">
            <a:off x="3046204" y="4446426"/>
            <a:ext cx="2593174" cy="415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CEBD28E9-F25E-4296-8617-E08B09DE56CA}"/>
              </a:ext>
            </a:extLst>
          </p:cNvPr>
          <p:cNvCxnSpPr>
            <a:cxnSpLocks/>
          </p:cNvCxnSpPr>
          <p:nvPr/>
        </p:nvCxnSpPr>
        <p:spPr>
          <a:xfrm flipH="1" flipV="1">
            <a:off x="2292002" y="3663461"/>
            <a:ext cx="776139" cy="75918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83" name="Oval 482">
            <a:extLst>
              <a:ext uri="{FF2B5EF4-FFF2-40B4-BE49-F238E27FC236}">
                <a16:creationId xmlns:a16="http://schemas.microsoft.com/office/drawing/2014/main" id="{18065775-C047-414B-8777-037BA5306DD1}"/>
              </a:ext>
            </a:extLst>
          </p:cNvPr>
          <p:cNvSpPr/>
          <p:nvPr/>
        </p:nvSpPr>
        <p:spPr>
          <a:xfrm>
            <a:off x="3359643" y="3601492"/>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484" name="Straight Connector 483">
            <a:extLst>
              <a:ext uri="{FF2B5EF4-FFF2-40B4-BE49-F238E27FC236}">
                <a16:creationId xmlns:a16="http://schemas.microsoft.com/office/drawing/2014/main" id="{7B4B3C32-5650-4314-816C-A7F668CB9F07}"/>
              </a:ext>
            </a:extLst>
          </p:cNvPr>
          <p:cNvCxnSpPr>
            <a:cxnSpLocks/>
          </p:cNvCxnSpPr>
          <p:nvPr/>
        </p:nvCxnSpPr>
        <p:spPr>
          <a:xfrm flipH="1" flipV="1">
            <a:off x="3451083" y="3618270"/>
            <a:ext cx="8394" cy="79921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57" name="Group 456">
            <a:extLst>
              <a:ext uri="{FF2B5EF4-FFF2-40B4-BE49-F238E27FC236}">
                <a16:creationId xmlns:a16="http://schemas.microsoft.com/office/drawing/2014/main" id="{04CD8897-03A4-4CDF-829C-806AB8FBB542}"/>
              </a:ext>
            </a:extLst>
          </p:cNvPr>
          <p:cNvGrpSpPr/>
          <p:nvPr/>
        </p:nvGrpSpPr>
        <p:grpSpPr>
          <a:xfrm>
            <a:off x="1575992" y="2919414"/>
            <a:ext cx="5979163" cy="3402982"/>
            <a:chOff x="1575992" y="2919414"/>
            <a:chExt cx="5979163" cy="3402982"/>
          </a:xfrm>
        </p:grpSpPr>
        <p:grpSp>
          <p:nvGrpSpPr>
            <p:cNvPr id="183" name="Group 182">
              <a:extLst>
                <a:ext uri="{FF2B5EF4-FFF2-40B4-BE49-F238E27FC236}">
                  <a16:creationId xmlns:a16="http://schemas.microsoft.com/office/drawing/2014/main" id="{33B8DB29-30DC-46DA-84DB-A52A2DFA0723}"/>
                </a:ext>
              </a:extLst>
            </p:cNvPr>
            <p:cNvGrpSpPr/>
            <p:nvPr/>
          </p:nvGrpSpPr>
          <p:grpSpPr>
            <a:xfrm>
              <a:off x="1575992" y="2919414"/>
              <a:ext cx="5979163" cy="91440"/>
              <a:chOff x="2339249" y="3303975"/>
              <a:chExt cx="5979163" cy="91440"/>
            </a:xfrm>
          </p:grpSpPr>
          <p:sp>
            <p:nvSpPr>
              <p:cNvPr id="38" name="Oval 37">
                <a:extLst>
                  <a:ext uri="{FF2B5EF4-FFF2-40B4-BE49-F238E27FC236}">
                    <a16:creationId xmlns:a16="http://schemas.microsoft.com/office/drawing/2014/main" id="{BF624D7A-89C0-45C8-81F4-EA6AD9F69280}"/>
                  </a:ext>
                </a:extLst>
              </p:cNvPr>
              <p:cNvSpPr/>
              <p:nvPr/>
            </p:nvSpPr>
            <p:spPr>
              <a:xfrm>
                <a:off x="233924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84021CC9-0570-49CE-9647-E9130D393EA3}"/>
                  </a:ext>
                </a:extLst>
              </p:cNvPr>
              <p:cNvSpPr/>
              <p:nvPr/>
            </p:nvSpPr>
            <p:spPr>
              <a:xfrm>
                <a:off x="270680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3DBD5028-8F0A-4EA4-BDF9-AA227A0EB503}"/>
                  </a:ext>
                </a:extLst>
              </p:cNvPr>
              <p:cNvSpPr/>
              <p:nvPr/>
            </p:nvSpPr>
            <p:spPr>
              <a:xfrm>
                <a:off x="3074355"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E3FA62B0-3061-4C56-B581-8E97584E48FB}"/>
                  </a:ext>
                </a:extLst>
              </p:cNvPr>
              <p:cNvSpPr/>
              <p:nvPr/>
            </p:nvSpPr>
            <p:spPr>
              <a:xfrm>
                <a:off x="3441908"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2A0E31D9-8167-4550-A150-20D7E9E0EA99}"/>
                  </a:ext>
                </a:extLst>
              </p:cNvPr>
              <p:cNvSpPr/>
              <p:nvPr/>
            </p:nvSpPr>
            <p:spPr>
              <a:xfrm>
                <a:off x="3809461"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3414A419-FF3C-42CE-BD09-C2E178B8034D}"/>
                  </a:ext>
                </a:extLst>
              </p:cNvPr>
              <p:cNvSpPr/>
              <p:nvPr/>
            </p:nvSpPr>
            <p:spPr>
              <a:xfrm>
                <a:off x="4177014"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0CE7CBF5-060B-4F9D-B0C1-D1249F3947BB}"/>
                  </a:ext>
                </a:extLst>
              </p:cNvPr>
              <p:cNvSpPr/>
              <p:nvPr/>
            </p:nvSpPr>
            <p:spPr>
              <a:xfrm>
                <a:off x="4544567"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EBF7C3F9-29DD-4AB6-B75C-C0BEE4BB7DFD}"/>
                  </a:ext>
                </a:extLst>
              </p:cNvPr>
              <p:cNvSpPr/>
              <p:nvPr/>
            </p:nvSpPr>
            <p:spPr>
              <a:xfrm>
                <a:off x="4912120"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414FB804-1294-4CB0-866B-D1F7FE79448E}"/>
                  </a:ext>
                </a:extLst>
              </p:cNvPr>
              <p:cNvSpPr/>
              <p:nvPr/>
            </p:nvSpPr>
            <p:spPr>
              <a:xfrm>
                <a:off x="5279673"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9225A710-BAC3-4054-AC57-ACC9E43B1215}"/>
                  </a:ext>
                </a:extLst>
              </p:cNvPr>
              <p:cNvSpPr/>
              <p:nvPr/>
            </p:nvSpPr>
            <p:spPr>
              <a:xfrm>
                <a:off x="5647226"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A1DF2451-D405-4B2B-AB74-F2C35A7A7060}"/>
                  </a:ext>
                </a:extLst>
              </p:cNvPr>
              <p:cNvSpPr/>
              <p:nvPr/>
            </p:nvSpPr>
            <p:spPr>
              <a:xfrm>
                <a:off x="601477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0E8DB096-041E-4CC5-9D88-72FE5AFB7F8F}"/>
                  </a:ext>
                </a:extLst>
              </p:cNvPr>
              <p:cNvSpPr/>
              <p:nvPr/>
            </p:nvSpPr>
            <p:spPr>
              <a:xfrm>
                <a:off x="638233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AC34F5A2-5140-4F13-8992-979020624BAF}"/>
                  </a:ext>
                </a:extLst>
              </p:cNvPr>
              <p:cNvSpPr/>
              <p:nvPr/>
            </p:nvSpPr>
            <p:spPr>
              <a:xfrm>
                <a:off x="6749885"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F9A5BCEF-A70E-44CB-8221-F7992D2F14A1}"/>
                  </a:ext>
                </a:extLst>
              </p:cNvPr>
              <p:cNvSpPr/>
              <p:nvPr/>
            </p:nvSpPr>
            <p:spPr>
              <a:xfrm>
                <a:off x="7117438"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Oval 179">
                <a:extLst>
                  <a:ext uri="{FF2B5EF4-FFF2-40B4-BE49-F238E27FC236}">
                    <a16:creationId xmlns:a16="http://schemas.microsoft.com/office/drawing/2014/main" id="{7C8363B3-2480-4032-A168-C29CA762ACD6}"/>
                  </a:ext>
                </a:extLst>
              </p:cNvPr>
              <p:cNvSpPr/>
              <p:nvPr/>
            </p:nvSpPr>
            <p:spPr>
              <a:xfrm>
                <a:off x="7491866"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Oval 180">
                <a:extLst>
                  <a:ext uri="{FF2B5EF4-FFF2-40B4-BE49-F238E27FC236}">
                    <a16:creationId xmlns:a16="http://schemas.microsoft.com/office/drawing/2014/main" id="{75544C5E-8225-4EA3-89ED-8F7990F0DF7C}"/>
                  </a:ext>
                </a:extLst>
              </p:cNvPr>
              <p:cNvSpPr/>
              <p:nvPr/>
            </p:nvSpPr>
            <p:spPr>
              <a:xfrm>
                <a:off x="785941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Oval 181">
                <a:extLst>
                  <a:ext uri="{FF2B5EF4-FFF2-40B4-BE49-F238E27FC236}">
                    <a16:creationId xmlns:a16="http://schemas.microsoft.com/office/drawing/2014/main" id="{4DE9860C-1D64-42AC-9C09-80A8AAB00AA5}"/>
                  </a:ext>
                </a:extLst>
              </p:cNvPr>
              <p:cNvSpPr/>
              <p:nvPr/>
            </p:nvSpPr>
            <p:spPr>
              <a:xfrm>
                <a:off x="822697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2" name="Group 291">
              <a:extLst>
                <a:ext uri="{FF2B5EF4-FFF2-40B4-BE49-F238E27FC236}">
                  <a16:creationId xmlns:a16="http://schemas.microsoft.com/office/drawing/2014/main" id="{6F96681B-6823-4522-B4CE-98451580515E}"/>
                </a:ext>
              </a:extLst>
            </p:cNvPr>
            <p:cNvGrpSpPr/>
            <p:nvPr/>
          </p:nvGrpSpPr>
          <p:grpSpPr>
            <a:xfrm>
              <a:off x="1575992" y="3294010"/>
              <a:ext cx="5979163" cy="91440"/>
              <a:chOff x="2339249" y="3303975"/>
              <a:chExt cx="5979163" cy="91440"/>
            </a:xfrm>
          </p:grpSpPr>
          <p:sp>
            <p:nvSpPr>
              <p:cNvPr id="293" name="Oval 292">
                <a:extLst>
                  <a:ext uri="{FF2B5EF4-FFF2-40B4-BE49-F238E27FC236}">
                    <a16:creationId xmlns:a16="http://schemas.microsoft.com/office/drawing/2014/main" id="{2E63159A-F2EA-4304-8A32-8F5AF343FE28}"/>
                  </a:ext>
                </a:extLst>
              </p:cNvPr>
              <p:cNvSpPr/>
              <p:nvPr/>
            </p:nvSpPr>
            <p:spPr>
              <a:xfrm>
                <a:off x="233924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4" name="Oval 293">
                <a:extLst>
                  <a:ext uri="{FF2B5EF4-FFF2-40B4-BE49-F238E27FC236}">
                    <a16:creationId xmlns:a16="http://schemas.microsoft.com/office/drawing/2014/main" id="{F8417F97-E420-4CDE-8DD3-C8E0CFB62431}"/>
                  </a:ext>
                </a:extLst>
              </p:cNvPr>
              <p:cNvSpPr/>
              <p:nvPr/>
            </p:nvSpPr>
            <p:spPr>
              <a:xfrm>
                <a:off x="270680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5" name="Oval 294">
                <a:extLst>
                  <a:ext uri="{FF2B5EF4-FFF2-40B4-BE49-F238E27FC236}">
                    <a16:creationId xmlns:a16="http://schemas.microsoft.com/office/drawing/2014/main" id="{75322553-5ED9-4D18-B13B-F77BE3D0A84E}"/>
                  </a:ext>
                </a:extLst>
              </p:cNvPr>
              <p:cNvSpPr/>
              <p:nvPr/>
            </p:nvSpPr>
            <p:spPr>
              <a:xfrm>
                <a:off x="3074355"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6" name="Oval 295">
                <a:extLst>
                  <a:ext uri="{FF2B5EF4-FFF2-40B4-BE49-F238E27FC236}">
                    <a16:creationId xmlns:a16="http://schemas.microsoft.com/office/drawing/2014/main" id="{43A261CF-E9E1-4EB1-AC7A-327893CCD29D}"/>
                  </a:ext>
                </a:extLst>
              </p:cNvPr>
              <p:cNvSpPr/>
              <p:nvPr/>
            </p:nvSpPr>
            <p:spPr>
              <a:xfrm>
                <a:off x="3441908"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 name="Oval 296">
                <a:extLst>
                  <a:ext uri="{FF2B5EF4-FFF2-40B4-BE49-F238E27FC236}">
                    <a16:creationId xmlns:a16="http://schemas.microsoft.com/office/drawing/2014/main" id="{577B6004-4188-4B66-A2B0-753AC37F6549}"/>
                  </a:ext>
                </a:extLst>
              </p:cNvPr>
              <p:cNvSpPr/>
              <p:nvPr/>
            </p:nvSpPr>
            <p:spPr>
              <a:xfrm>
                <a:off x="3809461"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8" name="Oval 297">
                <a:extLst>
                  <a:ext uri="{FF2B5EF4-FFF2-40B4-BE49-F238E27FC236}">
                    <a16:creationId xmlns:a16="http://schemas.microsoft.com/office/drawing/2014/main" id="{26A783BC-689E-44B1-BE02-97927B185BD2}"/>
                  </a:ext>
                </a:extLst>
              </p:cNvPr>
              <p:cNvSpPr/>
              <p:nvPr/>
            </p:nvSpPr>
            <p:spPr>
              <a:xfrm>
                <a:off x="4177014"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Oval 298">
                <a:extLst>
                  <a:ext uri="{FF2B5EF4-FFF2-40B4-BE49-F238E27FC236}">
                    <a16:creationId xmlns:a16="http://schemas.microsoft.com/office/drawing/2014/main" id="{2BE50D83-03E7-4B4A-897C-0307A4AEFB23}"/>
                  </a:ext>
                </a:extLst>
              </p:cNvPr>
              <p:cNvSpPr/>
              <p:nvPr/>
            </p:nvSpPr>
            <p:spPr>
              <a:xfrm>
                <a:off x="4544567"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Oval 299">
                <a:extLst>
                  <a:ext uri="{FF2B5EF4-FFF2-40B4-BE49-F238E27FC236}">
                    <a16:creationId xmlns:a16="http://schemas.microsoft.com/office/drawing/2014/main" id="{7E2AAD5A-0FB8-4DE6-A9D8-500FEC756FBA}"/>
                  </a:ext>
                </a:extLst>
              </p:cNvPr>
              <p:cNvSpPr/>
              <p:nvPr/>
            </p:nvSpPr>
            <p:spPr>
              <a:xfrm>
                <a:off x="4912120"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Oval 300">
                <a:extLst>
                  <a:ext uri="{FF2B5EF4-FFF2-40B4-BE49-F238E27FC236}">
                    <a16:creationId xmlns:a16="http://schemas.microsoft.com/office/drawing/2014/main" id="{220F3D46-7424-440E-A1EF-45B6CE6358D3}"/>
                  </a:ext>
                </a:extLst>
              </p:cNvPr>
              <p:cNvSpPr/>
              <p:nvPr/>
            </p:nvSpPr>
            <p:spPr>
              <a:xfrm>
                <a:off x="5279673"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2" name="Oval 301">
                <a:extLst>
                  <a:ext uri="{FF2B5EF4-FFF2-40B4-BE49-F238E27FC236}">
                    <a16:creationId xmlns:a16="http://schemas.microsoft.com/office/drawing/2014/main" id="{9DA28F51-9FCA-4B8F-9C09-B69772BD5A88}"/>
                  </a:ext>
                </a:extLst>
              </p:cNvPr>
              <p:cNvSpPr/>
              <p:nvPr/>
            </p:nvSpPr>
            <p:spPr>
              <a:xfrm>
                <a:off x="5647226"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Oval 302">
                <a:extLst>
                  <a:ext uri="{FF2B5EF4-FFF2-40B4-BE49-F238E27FC236}">
                    <a16:creationId xmlns:a16="http://schemas.microsoft.com/office/drawing/2014/main" id="{6427A475-A0A1-4E56-AD73-B2C42663EA35}"/>
                  </a:ext>
                </a:extLst>
              </p:cNvPr>
              <p:cNvSpPr/>
              <p:nvPr/>
            </p:nvSpPr>
            <p:spPr>
              <a:xfrm>
                <a:off x="601477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Oval 303">
                <a:extLst>
                  <a:ext uri="{FF2B5EF4-FFF2-40B4-BE49-F238E27FC236}">
                    <a16:creationId xmlns:a16="http://schemas.microsoft.com/office/drawing/2014/main" id="{673C44A8-9F9A-46F9-9837-88016A9483BF}"/>
                  </a:ext>
                </a:extLst>
              </p:cNvPr>
              <p:cNvSpPr/>
              <p:nvPr/>
            </p:nvSpPr>
            <p:spPr>
              <a:xfrm>
                <a:off x="638233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Oval 304">
                <a:extLst>
                  <a:ext uri="{FF2B5EF4-FFF2-40B4-BE49-F238E27FC236}">
                    <a16:creationId xmlns:a16="http://schemas.microsoft.com/office/drawing/2014/main" id="{966CB5FD-228A-4A07-BF05-7286351ACA5B}"/>
                  </a:ext>
                </a:extLst>
              </p:cNvPr>
              <p:cNvSpPr/>
              <p:nvPr/>
            </p:nvSpPr>
            <p:spPr>
              <a:xfrm>
                <a:off x="6749885"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Oval 305">
                <a:extLst>
                  <a:ext uri="{FF2B5EF4-FFF2-40B4-BE49-F238E27FC236}">
                    <a16:creationId xmlns:a16="http://schemas.microsoft.com/office/drawing/2014/main" id="{38FD85F7-982B-473D-BFB1-E5734F97127F}"/>
                  </a:ext>
                </a:extLst>
              </p:cNvPr>
              <p:cNvSpPr/>
              <p:nvPr/>
            </p:nvSpPr>
            <p:spPr>
              <a:xfrm>
                <a:off x="7117438"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Oval 306">
                <a:extLst>
                  <a:ext uri="{FF2B5EF4-FFF2-40B4-BE49-F238E27FC236}">
                    <a16:creationId xmlns:a16="http://schemas.microsoft.com/office/drawing/2014/main" id="{E2F96C80-8452-434A-B88F-D7783324C5EE}"/>
                  </a:ext>
                </a:extLst>
              </p:cNvPr>
              <p:cNvSpPr/>
              <p:nvPr/>
            </p:nvSpPr>
            <p:spPr>
              <a:xfrm>
                <a:off x="7491866"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Oval 307">
                <a:extLst>
                  <a:ext uri="{FF2B5EF4-FFF2-40B4-BE49-F238E27FC236}">
                    <a16:creationId xmlns:a16="http://schemas.microsoft.com/office/drawing/2014/main" id="{41C187FB-6F90-49B3-ADE9-1970809A7838}"/>
                  </a:ext>
                </a:extLst>
              </p:cNvPr>
              <p:cNvSpPr/>
              <p:nvPr/>
            </p:nvSpPr>
            <p:spPr>
              <a:xfrm>
                <a:off x="785941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Oval 308">
                <a:extLst>
                  <a:ext uri="{FF2B5EF4-FFF2-40B4-BE49-F238E27FC236}">
                    <a16:creationId xmlns:a16="http://schemas.microsoft.com/office/drawing/2014/main" id="{B9D14E7C-AC90-4749-AE80-7642B55E174D}"/>
                  </a:ext>
                </a:extLst>
              </p:cNvPr>
              <p:cNvSpPr/>
              <p:nvPr/>
            </p:nvSpPr>
            <p:spPr>
              <a:xfrm>
                <a:off x="822697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0" name="Group 309">
              <a:extLst>
                <a:ext uri="{FF2B5EF4-FFF2-40B4-BE49-F238E27FC236}">
                  <a16:creationId xmlns:a16="http://schemas.microsoft.com/office/drawing/2014/main" id="{E10BE146-9A62-48FC-A9DC-5EA644B19777}"/>
                </a:ext>
              </a:extLst>
            </p:cNvPr>
            <p:cNvGrpSpPr/>
            <p:nvPr/>
          </p:nvGrpSpPr>
          <p:grpSpPr>
            <a:xfrm>
              <a:off x="1575992" y="3668606"/>
              <a:ext cx="5979163" cy="91440"/>
              <a:chOff x="2339249" y="3303975"/>
              <a:chExt cx="5979163" cy="91440"/>
            </a:xfrm>
          </p:grpSpPr>
          <p:sp>
            <p:nvSpPr>
              <p:cNvPr id="311" name="Oval 310">
                <a:extLst>
                  <a:ext uri="{FF2B5EF4-FFF2-40B4-BE49-F238E27FC236}">
                    <a16:creationId xmlns:a16="http://schemas.microsoft.com/office/drawing/2014/main" id="{74020ADB-4BDA-4EA4-AB07-F27741BC9031}"/>
                  </a:ext>
                </a:extLst>
              </p:cNvPr>
              <p:cNvSpPr/>
              <p:nvPr/>
            </p:nvSpPr>
            <p:spPr>
              <a:xfrm>
                <a:off x="233924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Oval 311">
                <a:extLst>
                  <a:ext uri="{FF2B5EF4-FFF2-40B4-BE49-F238E27FC236}">
                    <a16:creationId xmlns:a16="http://schemas.microsoft.com/office/drawing/2014/main" id="{BE13A33A-8004-4769-95B3-53B5C8E8F6B0}"/>
                  </a:ext>
                </a:extLst>
              </p:cNvPr>
              <p:cNvSpPr/>
              <p:nvPr/>
            </p:nvSpPr>
            <p:spPr>
              <a:xfrm>
                <a:off x="270680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Oval 312">
                <a:extLst>
                  <a:ext uri="{FF2B5EF4-FFF2-40B4-BE49-F238E27FC236}">
                    <a16:creationId xmlns:a16="http://schemas.microsoft.com/office/drawing/2014/main" id="{61092D89-E78C-4F19-B78F-01EDF78680DC}"/>
                  </a:ext>
                </a:extLst>
              </p:cNvPr>
              <p:cNvSpPr/>
              <p:nvPr/>
            </p:nvSpPr>
            <p:spPr>
              <a:xfrm>
                <a:off x="3074355"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Oval 313">
                <a:extLst>
                  <a:ext uri="{FF2B5EF4-FFF2-40B4-BE49-F238E27FC236}">
                    <a16:creationId xmlns:a16="http://schemas.microsoft.com/office/drawing/2014/main" id="{38844347-D9C3-4938-BE54-23BC9B4C6C2A}"/>
                  </a:ext>
                </a:extLst>
              </p:cNvPr>
              <p:cNvSpPr/>
              <p:nvPr/>
            </p:nvSpPr>
            <p:spPr>
              <a:xfrm>
                <a:off x="3441908"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Oval 314">
                <a:extLst>
                  <a:ext uri="{FF2B5EF4-FFF2-40B4-BE49-F238E27FC236}">
                    <a16:creationId xmlns:a16="http://schemas.microsoft.com/office/drawing/2014/main" id="{0DF9281D-D322-42A0-8FC0-FE738F14802C}"/>
                  </a:ext>
                </a:extLst>
              </p:cNvPr>
              <p:cNvSpPr/>
              <p:nvPr/>
            </p:nvSpPr>
            <p:spPr>
              <a:xfrm>
                <a:off x="3809461"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Oval 315">
                <a:extLst>
                  <a:ext uri="{FF2B5EF4-FFF2-40B4-BE49-F238E27FC236}">
                    <a16:creationId xmlns:a16="http://schemas.microsoft.com/office/drawing/2014/main" id="{E6197185-D274-424C-8241-47ED8FDDBD21}"/>
                  </a:ext>
                </a:extLst>
              </p:cNvPr>
              <p:cNvSpPr/>
              <p:nvPr/>
            </p:nvSpPr>
            <p:spPr>
              <a:xfrm>
                <a:off x="4177014"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 name="Oval 316">
                <a:extLst>
                  <a:ext uri="{FF2B5EF4-FFF2-40B4-BE49-F238E27FC236}">
                    <a16:creationId xmlns:a16="http://schemas.microsoft.com/office/drawing/2014/main" id="{9A44BAF9-E2A8-4E57-A525-912703F7403F}"/>
                  </a:ext>
                </a:extLst>
              </p:cNvPr>
              <p:cNvSpPr/>
              <p:nvPr/>
            </p:nvSpPr>
            <p:spPr>
              <a:xfrm>
                <a:off x="4544567"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Oval 317">
                <a:extLst>
                  <a:ext uri="{FF2B5EF4-FFF2-40B4-BE49-F238E27FC236}">
                    <a16:creationId xmlns:a16="http://schemas.microsoft.com/office/drawing/2014/main" id="{E2B80392-2D65-4147-8BF5-B199754AEEF1}"/>
                  </a:ext>
                </a:extLst>
              </p:cNvPr>
              <p:cNvSpPr/>
              <p:nvPr/>
            </p:nvSpPr>
            <p:spPr>
              <a:xfrm>
                <a:off x="4912120"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Oval 318">
                <a:extLst>
                  <a:ext uri="{FF2B5EF4-FFF2-40B4-BE49-F238E27FC236}">
                    <a16:creationId xmlns:a16="http://schemas.microsoft.com/office/drawing/2014/main" id="{CE269345-54E3-45DF-A5AC-E502EA92D71A}"/>
                  </a:ext>
                </a:extLst>
              </p:cNvPr>
              <p:cNvSpPr/>
              <p:nvPr/>
            </p:nvSpPr>
            <p:spPr>
              <a:xfrm>
                <a:off x="5279673"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 name="Oval 319">
                <a:extLst>
                  <a:ext uri="{FF2B5EF4-FFF2-40B4-BE49-F238E27FC236}">
                    <a16:creationId xmlns:a16="http://schemas.microsoft.com/office/drawing/2014/main" id="{2CC5E2BE-5D11-4E54-B03D-CB920CDC1001}"/>
                  </a:ext>
                </a:extLst>
              </p:cNvPr>
              <p:cNvSpPr/>
              <p:nvPr/>
            </p:nvSpPr>
            <p:spPr>
              <a:xfrm>
                <a:off x="5647226"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Oval 320">
                <a:extLst>
                  <a:ext uri="{FF2B5EF4-FFF2-40B4-BE49-F238E27FC236}">
                    <a16:creationId xmlns:a16="http://schemas.microsoft.com/office/drawing/2014/main" id="{D9A0C3B7-CD41-4FFB-BA59-05F18ED35998}"/>
                  </a:ext>
                </a:extLst>
              </p:cNvPr>
              <p:cNvSpPr/>
              <p:nvPr/>
            </p:nvSpPr>
            <p:spPr>
              <a:xfrm>
                <a:off x="601477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 name="Oval 321">
                <a:extLst>
                  <a:ext uri="{FF2B5EF4-FFF2-40B4-BE49-F238E27FC236}">
                    <a16:creationId xmlns:a16="http://schemas.microsoft.com/office/drawing/2014/main" id="{4A4D0B0D-8DC7-4FC0-BCCE-4FC23D9DDA02}"/>
                  </a:ext>
                </a:extLst>
              </p:cNvPr>
              <p:cNvSpPr/>
              <p:nvPr/>
            </p:nvSpPr>
            <p:spPr>
              <a:xfrm>
                <a:off x="638233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 name="Oval 322">
                <a:extLst>
                  <a:ext uri="{FF2B5EF4-FFF2-40B4-BE49-F238E27FC236}">
                    <a16:creationId xmlns:a16="http://schemas.microsoft.com/office/drawing/2014/main" id="{815385E2-EE93-4EC8-9C1A-38C0B261A2C9}"/>
                  </a:ext>
                </a:extLst>
              </p:cNvPr>
              <p:cNvSpPr/>
              <p:nvPr/>
            </p:nvSpPr>
            <p:spPr>
              <a:xfrm>
                <a:off x="6749885"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 name="Oval 323">
                <a:extLst>
                  <a:ext uri="{FF2B5EF4-FFF2-40B4-BE49-F238E27FC236}">
                    <a16:creationId xmlns:a16="http://schemas.microsoft.com/office/drawing/2014/main" id="{6F22E983-BF23-4FD1-8F68-BD31CEC84CA4}"/>
                  </a:ext>
                </a:extLst>
              </p:cNvPr>
              <p:cNvSpPr/>
              <p:nvPr/>
            </p:nvSpPr>
            <p:spPr>
              <a:xfrm>
                <a:off x="7117438"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Oval 324">
                <a:extLst>
                  <a:ext uri="{FF2B5EF4-FFF2-40B4-BE49-F238E27FC236}">
                    <a16:creationId xmlns:a16="http://schemas.microsoft.com/office/drawing/2014/main" id="{0502903F-27AC-4307-9FAA-CFDACBD0CD31}"/>
                  </a:ext>
                </a:extLst>
              </p:cNvPr>
              <p:cNvSpPr/>
              <p:nvPr/>
            </p:nvSpPr>
            <p:spPr>
              <a:xfrm>
                <a:off x="7491866"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 name="Oval 325">
                <a:extLst>
                  <a:ext uri="{FF2B5EF4-FFF2-40B4-BE49-F238E27FC236}">
                    <a16:creationId xmlns:a16="http://schemas.microsoft.com/office/drawing/2014/main" id="{E9CDD28B-9BBC-439B-8C3A-171B8BA7E01D}"/>
                  </a:ext>
                </a:extLst>
              </p:cNvPr>
              <p:cNvSpPr/>
              <p:nvPr/>
            </p:nvSpPr>
            <p:spPr>
              <a:xfrm>
                <a:off x="785941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 name="Oval 326">
                <a:extLst>
                  <a:ext uri="{FF2B5EF4-FFF2-40B4-BE49-F238E27FC236}">
                    <a16:creationId xmlns:a16="http://schemas.microsoft.com/office/drawing/2014/main" id="{47CEE80B-1C0F-4027-9029-63E1D0101387}"/>
                  </a:ext>
                </a:extLst>
              </p:cNvPr>
              <p:cNvSpPr/>
              <p:nvPr/>
            </p:nvSpPr>
            <p:spPr>
              <a:xfrm>
                <a:off x="822697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8" name="Group 327">
              <a:extLst>
                <a:ext uri="{FF2B5EF4-FFF2-40B4-BE49-F238E27FC236}">
                  <a16:creationId xmlns:a16="http://schemas.microsoft.com/office/drawing/2014/main" id="{B7D47E40-86E2-4564-B7AC-DA5462BA3DCE}"/>
                </a:ext>
              </a:extLst>
            </p:cNvPr>
            <p:cNvGrpSpPr/>
            <p:nvPr/>
          </p:nvGrpSpPr>
          <p:grpSpPr>
            <a:xfrm>
              <a:off x="1575992" y="4034656"/>
              <a:ext cx="5979163" cy="91440"/>
              <a:chOff x="2339249" y="3303975"/>
              <a:chExt cx="5979163" cy="91440"/>
            </a:xfrm>
          </p:grpSpPr>
          <p:sp>
            <p:nvSpPr>
              <p:cNvPr id="329" name="Oval 328">
                <a:extLst>
                  <a:ext uri="{FF2B5EF4-FFF2-40B4-BE49-F238E27FC236}">
                    <a16:creationId xmlns:a16="http://schemas.microsoft.com/office/drawing/2014/main" id="{D71D28D0-F447-4A4E-86D1-B400A38641C7}"/>
                  </a:ext>
                </a:extLst>
              </p:cNvPr>
              <p:cNvSpPr/>
              <p:nvPr/>
            </p:nvSpPr>
            <p:spPr>
              <a:xfrm>
                <a:off x="233924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Oval 329">
                <a:extLst>
                  <a:ext uri="{FF2B5EF4-FFF2-40B4-BE49-F238E27FC236}">
                    <a16:creationId xmlns:a16="http://schemas.microsoft.com/office/drawing/2014/main" id="{18B92E5C-545E-462E-B709-A7EE3D32D9D0}"/>
                  </a:ext>
                </a:extLst>
              </p:cNvPr>
              <p:cNvSpPr/>
              <p:nvPr/>
            </p:nvSpPr>
            <p:spPr>
              <a:xfrm>
                <a:off x="270680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Oval 330">
                <a:extLst>
                  <a:ext uri="{FF2B5EF4-FFF2-40B4-BE49-F238E27FC236}">
                    <a16:creationId xmlns:a16="http://schemas.microsoft.com/office/drawing/2014/main" id="{A1D8FDDF-4050-4242-9574-3731C8F45597}"/>
                  </a:ext>
                </a:extLst>
              </p:cNvPr>
              <p:cNvSpPr/>
              <p:nvPr/>
            </p:nvSpPr>
            <p:spPr>
              <a:xfrm>
                <a:off x="3074355"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 name="Oval 331">
                <a:extLst>
                  <a:ext uri="{FF2B5EF4-FFF2-40B4-BE49-F238E27FC236}">
                    <a16:creationId xmlns:a16="http://schemas.microsoft.com/office/drawing/2014/main" id="{7A391399-44DA-4316-95A6-7A2E4355EB07}"/>
                  </a:ext>
                </a:extLst>
              </p:cNvPr>
              <p:cNvSpPr/>
              <p:nvPr/>
            </p:nvSpPr>
            <p:spPr>
              <a:xfrm>
                <a:off x="3441908"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 name="Oval 332">
                <a:extLst>
                  <a:ext uri="{FF2B5EF4-FFF2-40B4-BE49-F238E27FC236}">
                    <a16:creationId xmlns:a16="http://schemas.microsoft.com/office/drawing/2014/main" id="{4B53058A-4095-42F3-9B8E-21E6190BCBDD}"/>
                  </a:ext>
                </a:extLst>
              </p:cNvPr>
              <p:cNvSpPr/>
              <p:nvPr/>
            </p:nvSpPr>
            <p:spPr>
              <a:xfrm>
                <a:off x="3809461"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 name="Oval 333">
                <a:extLst>
                  <a:ext uri="{FF2B5EF4-FFF2-40B4-BE49-F238E27FC236}">
                    <a16:creationId xmlns:a16="http://schemas.microsoft.com/office/drawing/2014/main" id="{D1157521-7F76-49BA-99D2-20AB894ED6DF}"/>
                  </a:ext>
                </a:extLst>
              </p:cNvPr>
              <p:cNvSpPr/>
              <p:nvPr/>
            </p:nvSpPr>
            <p:spPr>
              <a:xfrm>
                <a:off x="4177014"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 name="Oval 334">
                <a:extLst>
                  <a:ext uri="{FF2B5EF4-FFF2-40B4-BE49-F238E27FC236}">
                    <a16:creationId xmlns:a16="http://schemas.microsoft.com/office/drawing/2014/main" id="{29FA57F6-3F03-4E85-8F6D-EA4A13C1E085}"/>
                  </a:ext>
                </a:extLst>
              </p:cNvPr>
              <p:cNvSpPr/>
              <p:nvPr/>
            </p:nvSpPr>
            <p:spPr>
              <a:xfrm>
                <a:off x="4544567"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6" name="Oval 335">
                <a:extLst>
                  <a:ext uri="{FF2B5EF4-FFF2-40B4-BE49-F238E27FC236}">
                    <a16:creationId xmlns:a16="http://schemas.microsoft.com/office/drawing/2014/main" id="{964C54AB-28D1-4FE2-AFAB-39C4BF9A357C}"/>
                  </a:ext>
                </a:extLst>
              </p:cNvPr>
              <p:cNvSpPr/>
              <p:nvPr/>
            </p:nvSpPr>
            <p:spPr>
              <a:xfrm>
                <a:off x="4912120"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 name="Oval 336">
                <a:extLst>
                  <a:ext uri="{FF2B5EF4-FFF2-40B4-BE49-F238E27FC236}">
                    <a16:creationId xmlns:a16="http://schemas.microsoft.com/office/drawing/2014/main" id="{7077531C-99CC-40C6-B4E3-90F5A62E76F5}"/>
                  </a:ext>
                </a:extLst>
              </p:cNvPr>
              <p:cNvSpPr/>
              <p:nvPr/>
            </p:nvSpPr>
            <p:spPr>
              <a:xfrm>
                <a:off x="5279673"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Oval 337">
                <a:extLst>
                  <a:ext uri="{FF2B5EF4-FFF2-40B4-BE49-F238E27FC236}">
                    <a16:creationId xmlns:a16="http://schemas.microsoft.com/office/drawing/2014/main" id="{77D0010D-FF05-49BB-A3C7-B9608D9E6839}"/>
                  </a:ext>
                </a:extLst>
              </p:cNvPr>
              <p:cNvSpPr/>
              <p:nvPr/>
            </p:nvSpPr>
            <p:spPr>
              <a:xfrm>
                <a:off x="5647226"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9" name="Oval 338">
                <a:extLst>
                  <a:ext uri="{FF2B5EF4-FFF2-40B4-BE49-F238E27FC236}">
                    <a16:creationId xmlns:a16="http://schemas.microsoft.com/office/drawing/2014/main" id="{728345E0-02C4-405D-9566-842DBBBE0D4B}"/>
                  </a:ext>
                </a:extLst>
              </p:cNvPr>
              <p:cNvSpPr/>
              <p:nvPr/>
            </p:nvSpPr>
            <p:spPr>
              <a:xfrm>
                <a:off x="601477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0" name="Oval 339">
                <a:extLst>
                  <a:ext uri="{FF2B5EF4-FFF2-40B4-BE49-F238E27FC236}">
                    <a16:creationId xmlns:a16="http://schemas.microsoft.com/office/drawing/2014/main" id="{A7180BA0-9D10-4356-878D-1331999507D7}"/>
                  </a:ext>
                </a:extLst>
              </p:cNvPr>
              <p:cNvSpPr/>
              <p:nvPr/>
            </p:nvSpPr>
            <p:spPr>
              <a:xfrm>
                <a:off x="638233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1" name="Oval 340">
                <a:extLst>
                  <a:ext uri="{FF2B5EF4-FFF2-40B4-BE49-F238E27FC236}">
                    <a16:creationId xmlns:a16="http://schemas.microsoft.com/office/drawing/2014/main" id="{94D4AF0F-1B07-4593-9FA1-611448A9CDCD}"/>
                  </a:ext>
                </a:extLst>
              </p:cNvPr>
              <p:cNvSpPr/>
              <p:nvPr/>
            </p:nvSpPr>
            <p:spPr>
              <a:xfrm>
                <a:off x="6749885"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Oval 341">
                <a:extLst>
                  <a:ext uri="{FF2B5EF4-FFF2-40B4-BE49-F238E27FC236}">
                    <a16:creationId xmlns:a16="http://schemas.microsoft.com/office/drawing/2014/main" id="{58915784-426F-41BF-B15C-92251C4488A0}"/>
                  </a:ext>
                </a:extLst>
              </p:cNvPr>
              <p:cNvSpPr/>
              <p:nvPr/>
            </p:nvSpPr>
            <p:spPr>
              <a:xfrm>
                <a:off x="7117438"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3" name="Oval 342">
                <a:extLst>
                  <a:ext uri="{FF2B5EF4-FFF2-40B4-BE49-F238E27FC236}">
                    <a16:creationId xmlns:a16="http://schemas.microsoft.com/office/drawing/2014/main" id="{242C464F-6FEE-422D-B404-1B951B3B8057}"/>
                  </a:ext>
                </a:extLst>
              </p:cNvPr>
              <p:cNvSpPr/>
              <p:nvPr/>
            </p:nvSpPr>
            <p:spPr>
              <a:xfrm>
                <a:off x="7491866"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Oval 343">
                <a:extLst>
                  <a:ext uri="{FF2B5EF4-FFF2-40B4-BE49-F238E27FC236}">
                    <a16:creationId xmlns:a16="http://schemas.microsoft.com/office/drawing/2014/main" id="{89750FFA-D953-4E4A-A99B-029D4F0BAAEA}"/>
                  </a:ext>
                </a:extLst>
              </p:cNvPr>
              <p:cNvSpPr/>
              <p:nvPr/>
            </p:nvSpPr>
            <p:spPr>
              <a:xfrm>
                <a:off x="785941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5" name="Oval 344">
                <a:extLst>
                  <a:ext uri="{FF2B5EF4-FFF2-40B4-BE49-F238E27FC236}">
                    <a16:creationId xmlns:a16="http://schemas.microsoft.com/office/drawing/2014/main" id="{7FDD411B-29E2-46BC-97AD-3AEED02B05B0}"/>
                  </a:ext>
                </a:extLst>
              </p:cNvPr>
              <p:cNvSpPr/>
              <p:nvPr/>
            </p:nvSpPr>
            <p:spPr>
              <a:xfrm>
                <a:off x="822697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6" name="Group 345">
              <a:extLst>
                <a:ext uri="{FF2B5EF4-FFF2-40B4-BE49-F238E27FC236}">
                  <a16:creationId xmlns:a16="http://schemas.microsoft.com/office/drawing/2014/main" id="{F91C50E8-39DB-4CD7-891F-834233137646}"/>
                </a:ext>
              </a:extLst>
            </p:cNvPr>
            <p:cNvGrpSpPr/>
            <p:nvPr/>
          </p:nvGrpSpPr>
          <p:grpSpPr>
            <a:xfrm>
              <a:off x="1575992" y="4400706"/>
              <a:ext cx="5979163" cy="91440"/>
              <a:chOff x="2339249" y="3303975"/>
              <a:chExt cx="5979163" cy="91440"/>
            </a:xfrm>
          </p:grpSpPr>
          <p:sp>
            <p:nvSpPr>
              <p:cNvPr id="347" name="Oval 346">
                <a:extLst>
                  <a:ext uri="{FF2B5EF4-FFF2-40B4-BE49-F238E27FC236}">
                    <a16:creationId xmlns:a16="http://schemas.microsoft.com/office/drawing/2014/main" id="{781932B1-5D17-42CD-A527-49705D2BB774}"/>
                  </a:ext>
                </a:extLst>
              </p:cNvPr>
              <p:cNvSpPr/>
              <p:nvPr/>
            </p:nvSpPr>
            <p:spPr>
              <a:xfrm>
                <a:off x="233924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 name="Oval 347">
                <a:extLst>
                  <a:ext uri="{FF2B5EF4-FFF2-40B4-BE49-F238E27FC236}">
                    <a16:creationId xmlns:a16="http://schemas.microsoft.com/office/drawing/2014/main" id="{51D6A735-B0F5-4188-87EE-0B981005FA50}"/>
                  </a:ext>
                </a:extLst>
              </p:cNvPr>
              <p:cNvSpPr/>
              <p:nvPr/>
            </p:nvSpPr>
            <p:spPr>
              <a:xfrm>
                <a:off x="270680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9" name="Oval 348">
                <a:extLst>
                  <a:ext uri="{FF2B5EF4-FFF2-40B4-BE49-F238E27FC236}">
                    <a16:creationId xmlns:a16="http://schemas.microsoft.com/office/drawing/2014/main" id="{5442AD9E-FBA1-4A0B-9FA7-56F0D2B45C7D}"/>
                  </a:ext>
                </a:extLst>
              </p:cNvPr>
              <p:cNvSpPr/>
              <p:nvPr/>
            </p:nvSpPr>
            <p:spPr>
              <a:xfrm>
                <a:off x="3074355"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0" name="Oval 349">
                <a:extLst>
                  <a:ext uri="{FF2B5EF4-FFF2-40B4-BE49-F238E27FC236}">
                    <a16:creationId xmlns:a16="http://schemas.microsoft.com/office/drawing/2014/main" id="{0465DFBD-E87F-4CE9-9ACF-288A17620E95}"/>
                  </a:ext>
                </a:extLst>
              </p:cNvPr>
              <p:cNvSpPr/>
              <p:nvPr/>
            </p:nvSpPr>
            <p:spPr>
              <a:xfrm>
                <a:off x="3441908"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1" name="Oval 350">
                <a:extLst>
                  <a:ext uri="{FF2B5EF4-FFF2-40B4-BE49-F238E27FC236}">
                    <a16:creationId xmlns:a16="http://schemas.microsoft.com/office/drawing/2014/main" id="{7EA64CDE-FE1E-4EF0-BD1D-4474EF03439E}"/>
                  </a:ext>
                </a:extLst>
              </p:cNvPr>
              <p:cNvSpPr/>
              <p:nvPr/>
            </p:nvSpPr>
            <p:spPr>
              <a:xfrm>
                <a:off x="3809461"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2" name="Oval 351">
                <a:extLst>
                  <a:ext uri="{FF2B5EF4-FFF2-40B4-BE49-F238E27FC236}">
                    <a16:creationId xmlns:a16="http://schemas.microsoft.com/office/drawing/2014/main" id="{E636ADB0-5FB2-40A3-821B-A198AA128B03}"/>
                  </a:ext>
                </a:extLst>
              </p:cNvPr>
              <p:cNvSpPr/>
              <p:nvPr/>
            </p:nvSpPr>
            <p:spPr>
              <a:xfrm>
                <a:off x="4177014"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Oval 352">
                <a:extLst>
                  <a:ext uri="{FF2B5EF4-FFF2-40B4-BE49-F238E27FC236}">
                    <a16:creationId xmlns:a16="http://schemas.microsoft.com/office/drawing/2014/main" id="{CBF06ED0-9A2B-49BE-AA32-578322232FA9}"/>
                  </a:ext>
                </a:extLst>
              </p:cNvPr>
              <p:cNvSpPr/>
              <p:nvPr/>
            </p:nvSpPr>
            <p:spPr>
              <a:xfrm>
                <a:off x="4544567"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Oval 353">
                <a:extLst>
                  <a:ext uri="{FF2B5EF4-FFF2-40B4-BE49-F238E27FC236}">
                    <a16:creationId xmlns:a16="http://schemas.microsoft.com/office/drawing/2014/main" id="{6AB482EE-EC64-4A67-AB12-B2026F89D364}"/>
                  </a:ext>
                </a:extLst>
              </p:cNvPr>
              <p:cNvSpPr/>
              <p:nvPr/>
            </p:nvSpPr>
            <p:spPr>
              <a:xfrm>
                <a:off x="4912120"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5" name="Oval 354">
                <a:extLst>
                  <a:ext uri="{FF2B5EF4-FFF2-40B4-BE49-F238E27FC236}">
                    <a16:creationId xmlns:a16="http://schemas.microsoft.com/office/drawing/2014/main" id="{7DE1E547-6837-4DAD-A165-798FC8200C58}"/>
                  </a:ext>
                </a:extLst>
              </p:cNvPr>
              <p:cNvSpPr/>
              <p:nvPr/>
            </p:nvSpPr>
            <p:spPr>
              <a:xfrm>
                <a:off x="5279673"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6" name="Oval 355">
                <a:extLst>
                  <a:ext uri="{FF2B5EF4-FFF2-40B4-BE49-F238E27FC236}">
                    <a16:creationId xmlns:a16="http://schemas.microsoft.com/office/drawing/2014/main" id="{B3A06566-6782-4543-B704-E1A72DACA965}"/>
                  </a:ext>
                </a:extLst>
              </p:cNvPr>
              <p:cNvSpPr/>
              <p:nvPr/>
            </p:nvSpPr>
            <p:spPr>
              <a:xfrm>
                <a:off x="5647226"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7" name="Oval 356">
                <a:extLst>
                  <a:ext uri="{FF2B5EF4-FFF2-40B4-BE49-F238E27FC236}">
                    <a16:creationId xmlns:a16="http://schemas.microsoft.com/office/drawing/2014/main" id="{C7D8B6F4-C6A3-4A88-973C-DE17B853A18C}"/>
                  </a:ext>
                </a:extLst>
              </p:cNvPr>
              <p:cNvSpPr/>
              <p:nvPr/>
            </p:nvSpPr>
            <p:spPr>
              <a:xfrm>
                <a:off x="601477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Oval 357">
                <a:extLst>
                  <a:ext uri="{FF2B5EF4-FFF2-40B4-BE49-F238E27FC236}">
                    <a16:creationId xmlns:a16="http://schemas.microsoft.com/office/drawing/2014/main" id="{7E312A64-23BA-491A-AAB1-65443A9C5A68}"/>
                  </a:ext>
                </a:extLst>
              </p:cNvPr>
              <p:cNvSpPr/>
              <p:nvPr/>
            </p:nvSpPr>
            <p:spPr>
              <a:xfrm>
                <a:off x="638233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Oval 358">
                <a:extLst>
                  <a:ext uri="{FF2B5EF4-FFF2-40B4-BE49-F238E27FC236}">
                    <a16:creationId xmlns:a16="http://schemas.microsoft.com/office/drawing/2014/main" id="{67292924-E786-4611-91BB-E03236D1BC3B}"/>
                  </a:ext>
                </a:extLst>
              </p:cNvPr>
              <p:cNvSpPr/>
              <p:nvPr/>
            </p:nvSpPr>
            <p:spPr>
              <a:xfrm>
                <a:off x="6749885"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0" name="Oval 359">
                <a:extLst>
                  <a:ext uri="{FF2B5EF4-FFF2-40B4-BE49-F238E27FC236}">
                    <a16:creationId xmlns:a16="http://schemas.microsoft.com/office/drawing/2014/main" id="{25FB8514-FFA9-4AB3-936A-7C521F860AB7}"/>
                  </a:ext>
                </a:extLst>
              </p:cNvPr>
              <p:cNvSpPr/>
              <p:nvPr/>
            </p:nvSpPr>
            <p:spPr>
              <a:xfrm>
                <a:off x="7117438"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1" name="Oval 360">
                <a:extLst>
                  <a:ext uri="{FF2B5EF4-FFF2-40B4-BE49-F238E27FC236}">
                    <a16:creationId xmlns:a16="http://schemas.microsoft.com/office/drawing/2014/main" id="{25A7CCEC-C199-4B99-AB00-9FA222E3A503}"/>
                  </a:ext>
                </a:extLst>
              </p:cNvPr>
              <p:cNvSpPr/>
              <p:nvPr/>
            </p:nvSpPr>
            <p:spPr>
              <a:xfrm>
                <a:off x="7491866"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2" name="Oval 361">
                <a:extLst>
                  <a:ext uri="{FF2B5EF4-FFF2-40B4-BE49-F238E27FC236}">
                    <a16:creationId xmlns:a16="http://schemas.microsoft.com/office/drawing/2014/main" id="{53DE04CE-3E06-4FB7-A160-278C4662B195}"/>
                  </a:ext>
                </a:extLst>
              </p:cNvPr>
              <p:cNvSpPr/>
              <p:nvPr/>
            </p:nvSpPr>
            <p:spPr>
              <a:xfrm>
                <a:off x="785941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3" name="Oval 362">
                <a:extLst>
                  <a:ext uri="{FF2B5EF4-FFF2-40B4-BE49-F238E27FC236}">
                    <a16:creationId xmlns:a16="http://schemas.microsoft.com/office/drawing/2014/main" id="{C94B0AA8-019C-4AF3-9862-0B0DD2B88D70}"/>
                  </a:ext>
                </a:extLst>
              </p:cNvPr>
              <p:cNvSpPr/>
              <p:nvPr/>
            </p:nvSpPr>
            <p:spPr>
              <a:xfrm>
                <a:off x="822697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4" name="Group 363">
              <a:extLst>
                <a:ext uri="{FF2B5EF4-FFF2-40B4-BE49-F238E27FC236}">
                  <a16:creationId xmlns:a16="http://schemas.microsoft.com/office/drawing/2014/main" id="{B3E41180-F2D5-4EC4-8536-A6F6D84AC41C}"/>
                </a:ext>
              </a:extLst>
            </p:cNvPr>
            <p:cNvGrpSpPr/>
            <p:nvPr/>
          </p:nvGrpSpPr>
          <p:grpSpPr>
            <a:xfrm>
              <a:off x="1575992" y="4766756"/>
              <a:ext cx="5979163" cy="91440"/>
              <a:chOff x="2339249" y="3303975"/>
              <a:chExt cx="5979163" cy="91440"/>
            </a:xfrm>
          </p:grpSpPr>
          <p:sp>
            <p:nvSpPr>
              <p:cNvPr id="365" name="Oval 364">
                <a:extLst>
                  <a:ext uri="{FF2B5EF4-FFF2-40B4-BE49-F238E27FC236}">
                    <a16:creationId xmlns:a16="http://schemas.microsoft.com/office/drawing/2014/main" id="{25D76A7E-4B0B-46B4-A34B-3A0CC344AE4A}"/>
                  </a:ext>
                </a:extLst>
              </p:cNvPr>
              <p:cNvSpPr/>
              <p:nvPr/>
            </p:nvSpPr>
            <p:spPr>
              <a:xfrm>
                <a:off x="233924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6" name="Oval 365">
                <a:extLst>
                  <a:ext uri="{FF2B5EF4-FFF2-40B4-BE49-F238E27FC236}">
                    <a16:creationId xmlns:a16="http://schemas.microsoft.com/office/drawing/2014/main" id="{9A620B8B-1EA7-4C73-B4EC-9FFE8F4F2624}"/>
                  </a:ext>
                </a:extLst>
              </p:cNvPr>
              <p:cNvSpPr/>
              <p:nvPr/>
            </p:nvSpPr>
            <p:spPr>
              <a:xfrm>
                <a:off x="270680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7" name="Oval 366">
                <a:extLst>
                  <a:ext uri="{FF2B5EF4-FFF2-40B4-BE49-F238E27FC236}">
                    <a16:creationId xmlns:a16="http://schemas.microsoft.com/office/drawing/2014/main" id="{0EFFF172-D550-4A02-AC1E-F91FD11F1E96}"/>
                  </a:ext>
                </a:extLst>
              </p:cNvPr>
              <p:cNvSpPr/>
              <p:nvPr/>
            </p:nvSpPr>
            <p:spPr>
              <a:xfrm>
                <a:off x="3074355"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 name="Oval 367">
                <a:extLst>
                  <a:ext uri="{FF2B5EF4-FFF2-40B4-BE49-F238E27FC236}">
                    <a16:creationId xmlns:a16="http://schemas.microsoft.com/office/drawing/2014/main" id="{2C4BD897-88C2-404C-B5CA-57E7D9C5C8F6}"/>
                  </a:ext>
                </a:extLst>
              </p:cNvPr>
              <p:cNvSpPr/>
              <p:nvPr/>
            </p:nvSpPr>
            <p:spPr>
              <a:xfrm>
                <a:off x="3441908"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9" name="Oval 368">
                <a:extLst>
                  <a:ext uri="{FF2B5EF4-FFF2-40B4-BE49-F238E27FC236}">
                    <a16:creationId xmlns:a16="http://schemas.microsoft.com/office/drawing/2014/main" id="{389A8BB8-9ED7-4D3D-919C-ABAF35BA4CC8}"/>
                  </a:ext>
                </a:extLst>
              </p:cNvPr>
              <p:cNvSpPr/>
              <p:nvPr/>
            </p:nvSpPr>
            <p:spPr>
              <a:xfrm>
                <a:off x="3809461"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0" name="Oval 369">
                <a:extLst>
                  <a:ext uri="{FF2B5EF4-FFF2-40B4-BE49-F238E27FC236}">
                    <a16:creationId xmlns:a16="http://schemas.microsoft.com/office/drawing/2014/main" id="{52E80EDD-8D00-412F-B0CE-E3029BB9754B}"/>
                  </a:ext>
                </a:extLst>
              </p:cNvPr>
              <p:cNvSpPr/>
              <p:nvPr/>
            </p:nvSpPr>
            <p:spPr>
              <a:xfrm>
                <a:off x="4177014"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Oval 370">
                <a:extLst>
                  <a:ext uri="{FF2B5EF4-FFF2-40B4-BE49-F238E27FC236}">
                    <a16:creationId xmlns:a16="http://schemas.microsoft.com/office/drawing/2014/main" id="{0D2DDC7F-9EBB-4830-8904-4EE1C879E65D}"/>
                  </a:ext>
                </a:extLst>
              </p:cNvPr>
              <p:cNvSpPr/>
              <p:nvPr/>
            </p:nvSpPr>
            <p:spPr>
              <a:xfrm>
                <a:off x="4544567"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2" name="Oval 371">
                <a:extLst>
                  <a:ext uri="{FF2B5EF4-FFF2-40B4-BE49-F238E27FC236}">
                    <a16:creationId xmlns:a16="http://schemas.microsoft.com/office/drawing/2014/main" id="{04B14DE1-45CD-444E-936C-345FBE60819B}"/>
                  </a:ext>
                </a:extLst>
              </p:cNvPr>
              <p:cNvSpPr/>
              <p:nvPr/>
            </p:nvSpPr>
            <p:spPr>
              <a:xfrm>
                <a:off x="4912120"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3" name="Oval 372">
                <a:extLst>
                  <a:ext uri="{FF2B5EF4-FFF2-40B4-BE49-F238E27FC236}">
                    <a16:creationId xmlns:a16="http://schemas.microsoft.com/office/drawing/2014/main" id="{D50D7D19-4096-45F6-9643-E1C5665083B2}"/>
                  </a:ext>
                </a:extLst>
              </p:cNvPr>
              <p:cNvSpPr/>
              <p:nvPr/>
            </p:nvSpPr>
            <p:spPr>
              <a:xfrm>
                <a:off x="5279673"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4" name="Oval 373">
                <a:extLst>
                  <a:ext uri="{FF2B5EF4-FFF2-40B4-BE49-F238E27FC236}">
                    <a16:creationId xmlns:a16="http://schemas.microsoft.com/office/drawing/2014/main" id="{7F707E84-8F75-4C3F-90AE-24ED889680DC}"/>
                  </a:ext>
                </a:extLst>
              </p:cNvPr>
              <p:cNvSpPr/>
              <p:nvPr/>
            </p:nvSpPr>
            <p:spPr>
              <a:xfrm>
                <a:off x="5647226"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5" name="Oval 374">
                <a:extLst>
                  <a:ext uri="{FF2B5EF4-FFF2-40B4-BE49-F238E27FC236}">
                    <a16:creationId xmlns:a16="http://schemas.microsoft.com/office/drawing/2014/main" id="{FBE306AC-DB0C-4B5D-924A-8AAF8C30D166}"/>
                  </a:ext>
                </a:extLst>
              </p:cNvPr>
              <p:cNvSpPr/>
              <p:nvPr/>
            </p:nvSpPr>
            <p:spPr>
              <a:xfrm>
                <a:off x="601477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6" name="Oval 375">
                <a:extLst>
                  <a:ext uri="{FF2B5EF4-FFF2-40B4-BE49-F238E27FC236}">
                    <a16:creationId xmlns:a16="http://schemas.microsoft.com/office/drawing/2014/main" id="{D2C4E307-F78B-4653-81A3-25C10900E275}"/>
                  </a:ext>
                </a:extLst>
              </p:cNvPr>
              <p:cNvSpPr/>
              <p:nvPr/>
            </p:nvSpPr>
            <p:spPr>
              <a:xfrm>
                <a:off x="638233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Oval 376">
                <a:extLst>
                  <a:ext uri="{FF2B5EF4-FFF2-40B4-BE49-F238E27FC236}">
                    <a16:creationId xmlns:a16="http://schemas.microsoft.com/office/drawing/2014/main" id="{9B5D6717-F61D-4CFF-A488-65BA2AD80AE7}"/>
                  </a:ext>
                </a:extLst>
              </p:cNvPr>
              <p:cNvSpPr/>
              <p:nvPr/>
            </p:nvSpPr>
            <p:spPr>
              <a:xfrm>
                <a:off x="6749885"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Oval 377">
                <a:extLst>
                  <a:ext uri="{FF2B5EF4-FFF2-40B4-BE49-F238E27FC236}">
                    <a16:creationId xmlns:a16="http://schemas.microsoft.com/office/drawing/2014/main" id="{C5F775BA-6123-4913-9BE4-EB492FD5B814}"/>
                  </a:ext>
                </a:extLst>
              </p:cNvPr>
              <p:cNvSpPr/>
              <p:nvPr/>
            </p:nvSpPr>
            <p:spPr>
              <a:xfrm>
                <a:off x="7117438"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9" name="Oval 378">
                <a:extLst>
                  <a:ext uri="{FF2B5EF4-FFF2-40B4-BE49-F238E27FC236}">
                    <a16:creationId xmlns:a16="http://schemas.microsoft.com/office/drawing/2014/main" id="{6CD6A989-AD5B-48A7-ACA5-EF118C57BD26}"/>
                  </a:ext>
                </a:extLst>
              </p:cNvPr>
              <p:cNvSpPr/>
              <p:nvPr/>
            </p:nvSpPr>
            <p:spPr>
              <a:xfrm>
                <a:off x="7491866"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0" name="Oval 379">
                <a:extLst>
                  <a:ext uri="{FF2B5EF4-FFF2-40B4-BE49-F238E27FC236}">
                    <a16:creationId xmlns:a16="http://schemas.microsoft.com/office/drawing/2014/main" id="{10A56B0B-AD83-4CAD-BFD3-E5B6903DD42B}"/>
                  </a:ext>
                </a:extLst>
              </p:cNvPr>
              <p:cNvSpPr/>
              <p:nvPr/>
            </p:nvSpPr>
            <p:spPr>
              <a:xfrm>
                <a:off x="785941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1" name="Oval 380">
                <a:extLst>
                  <a:ext uri="{FF2B5EF4-FFF2-40B4-BE49-F238E27FC236}">
                    <a16:creationId xmlns:a16="http://schemas.microsoft.com/office/drawing/2014/main" id="{BBA76B9F-F5CA-4CC5-9B3F-4385F4E15792}"/>
                  </a:ext>
                </a:extLst>
              </p:cNvPr>
              <p:cNvSpPr/>
              <p:nvPr/>
            </p:nvSpPr>
            <p:spPr>
              <a:xfrm>
                <a:off x="822697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2" name="Group 381">
              <a:extLst>
                <a:ext uri="{FF2B5EF4-FFF2-40B4-BE49-F238E27FC236}">
                  <a16:creationId xmlns:a16="http://schemas.microsoft.com/office/drawing/2014/main" id="{172FA61C-3E7A-49D9-91A4-8F7002085B45}"/>
                </a:ext>
              </a:extLst>
            </p:cNvPr>
            <p:cNvGrpSpPr/>
            <p:nvPr/>
          </p:nvGrpSpPr>
          <p:grpSpPr>
            <a:xfrm>
              <a:off x="1575992" y="5132806"/>
              <a:ext cx="5979163" cy="91440"/>
              <a:chOff x="2339249" y="3303975"/>
              <a:chExt cx="5979163" cy="91440"/>
            </a:xfrm>
          </p:grpSpPr>
          <p:sp>
            <p:nvSpPr>
              <p:cNvPr id="383" name="Oval 382">
                <a:extLst>
                  <a:ext uri="{FF2B5EF4-FFF2-40B4-BE49-F238E27FC236}">
                    <a16:creationId xmlns:a16="http://schemas.microsoft.com/office/drawing/2014/main" id="{AFD13CCC-4E07-407B-8AB3-7822A5C76011}"/>
                  </a:ext>
                </a:extLst>
              </p:cNvPr>
              <p:cNvSpPr/>
              <p:nvPr/>
            </p:nvSpPr>
            <p:spPr>
              <a:xfrm>
                <a:off x="233924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4" name="Oval 383">
                <a:extLst>
                  <a:ext uri="{FF2B5EF4-FFF2-40B4-BE49-F238E27FC236}">
                    <a16:creationId xmlns:a16="http://schemas.microsoft.com/office/drawing/2014/main" id="{5F518397-9098-4203-A881-19DE01F0F861}"/>
                  </a:ext>
                </a:extLst>
              </p:cNvPr>
              <p:cNvSpPr/>
              <p:nvPr/>
            </p:nvSpPr>
            <p:spPr>
              <a:xfrm>
                <a:off x="270680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5" name="Oval 384">
                <a:extLst>
                  <a:ext uri="{FF2B5EF4-FFF2-40B4-BE49-F238E27FC236}">
                    <a16:creationId xmlns:a16="http://schemas.microsoft.com/office/drawing/2014/main" id="{713CE40B-690C-444B-AF7D-7506C76A61D3}"/>
                  </a:ext>
                </a:extLst>
              </p:cNvPr>
              <p:cNvSpPr/>
              <p:nvPr/>
            </p:nvSpPr>
            <p:spPr>
              <a:xfrm>
                <a:off x="3074355"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6" name="Oval 385">
                <a:extLst>
                  <a:ext uri="{FF2B5EF4-FFF2-40B4-BE49-F238E27FC236}">
                    <a16:creationId xmlns:a16="http://schemas.microsoft.com/office/drawing/2014/main" id="{A210B7B7-174B-4024-9BBA-74B7EEAB426A}"/>
                  </a:ext>
                </a:extLst>
              </p:cNvPr>
              <p:cNvSpPr/>
              <p:nvPr/>
            </p:nvSpPr>
            <p:spPr>
              <a:xfrm>
                <a:off x="3441908"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7" name="Oval 386">
                <a:extLst>
                  <a:ext uri="{FF2B5EF4-FFF2-40B4-BE49-F238E27FC236}">
                    <a16:creationId xmlns:a16="http://schemas.microsoft.com/office/drawing/2014/main" id="{05048D76-558F-4274-B918-7CC25FF3D591}"/>
                  </a:ext>
                </a:extLst>
              </p:cNvPr>
              <p:cNvSpPr/>
              <p:nvPr/>
            </p:nvSpPr>
            <p:spPr>
              <a:xfrm>
                <a:off x="3809461"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8" name="Oval 387">
                <a:extLst>
                  <a:ext uri="{FF2B5EF4-FFF2-40B4-BE49-F238E27FC236}">
                    <a16:creationId xmlns:a16="http://schemas.microsoft.com/office/drawing/2014/main" id="{3C2437E1-7E8E-4B0B-81C4-6DD57CB1C449}"/>
                  </a:ext>
                </a:extLst>
              </p:cNvPr>
              <p:cNvSpPr/>
              <p:nvPr/>
            </p:nvSpPr>
            <p:spPr>
              <a:xfrm>
                <a:off x="4177014"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 name="Oval 388">
                <a:extLst>
                  <a:ext uri="{FF2B5EF4-FFF2-40B4-BE49-F238E27FC236}">
                    <a16:creationId xmlns:a16="http://schemas.microsoft.com/office/drawing/2014/main" id="{4D16F310-959C-4FB3-8A87-EEF1ED6D4CB9}"/>
                  </a:ext>
                </a:extLst>
              </p:cNvPr>
              <p:cNvSpPr/>
              <p:nvPr/>
            </p:nvSpPr>
            <p:spPr>
              <a:xfrm>
                <a:off x="4544567"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0" name="Oval 389">
                <a:extLst>
                  <a:ext uri="{FF2B5EF4-FFF2-40B4-BE49-F238E27FC236}">
                    <a16:creationId xmlns:a16="http://schemas.microsoft.com/office/drawing/2014/main" id="{E7D802C9-3B25-45B3-BC8B-D2076C1F09E2}"/>
                  </a:ext>
                </a:extLst>
              </p:cNvPr>
              <p:cNvSpPr/>
              <p:nvPr/>
            </p:nvSpPr>
            <p:spPr>
              <a:xfrm>
                <a:off x="4912120"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1" name="Oval 390">
                <a:extLst>
                  <a:ext uri="{FF2B5EF4-FFF2-40B4-BE49-F238E27FC236}">
                    <a16:creationId xmlns:a16="http://schemas.microsoft.com/office/drawing/2014/main" id="{8B3E27D6-D809-47C3-A76C-C8B9F16536BF}"/>
                  </a:ext>
                </a:extLst>
              </p:cNvPr>
              <p:cNvSpPr/>
              <p:nvPr/>
            </p:nvSpPr>
            <p:spPr>
              <a:xfrm>
                <a:off x="5279673"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2" name="Oval 391">
                <a:extLst>
                  <a:ext uri="{FF2B5EF4-FFF2-40B4-BE49-F238E27FC236}">
                    <a16:creationId xmlns:a16="http://schemas.microsoft.com/office/drawing/2014/main" id="{2D0E1920-96E9-4F5A-9950-1ED44D726417}"/>
                  </a:ext>
                </a:extLst>
              </p:cNvPr>
              <p:cNvSpPr/>
              <p:nvPr/>
            </p:nvSpPr>
            <p:spPr>
              <a:xfrm>
                <a:off x="5647226"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3" name="Oval 392">
                <a:extLst>
                  <a:ext uri="{FF2B5EF4-FFF2-40B4-BE49-F238E27FC236}">
                    <a16:creationId xmlns:a16="http://schemas.microsoft.com/office/drawing/2014/main" id="{F2B29941-7846-43BB-869B-2E132F4AF5A0}"/>
                  </a:ext>
                </a:extLst>
              </p:cNvPr>
              <p:cNvSpPr/>
              <p:nvPr/>
            </p:nvSpPr>
            <p:spPr>
              <a:xfrm>
                <a:off x="601477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4" name="Oval 393">
                <a:extLst>
                  <a:ext uri="{FF2B5EF4-FFF2-40B4-BE49-F238E27FC236}">
                    <a16:creationId xmlns:a16="http://schemas.microsoft.com/office/drawing/2014/main" id="{3884426F-9746-428A-8C7C-C9392CAA5A5B}"/>
                  </a:ext>
                </a:extLst>
              </p:cNvPr>
              <p:cNvSpPr/>
              <p:nvPr/>
            </p:nvSpPr>
            <p:spPr>
              <a:xfrm>
                <a:off x="638233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5" name="Oval 394">
                <a:extLst>
                  <a:ext uri="{FF2B5EF4-FFF2-40B4-BE49-F238E27FC236}">
                    <a16:creationId xmlns:a16="http://schemas.microsoft.com/office/drawing/2014/main" id="{9549B2EB-A395-4E0E-8AC3-CE2882268EEF}"/>
                  </a:ext>
                </a:extLst>
              </p:cNvPr>
              <p:cNvSpPr/>
              <p:nvPr/>
            </p:nvSpPr>
            <p:spPr>
              <a:xfrm>
                <a:off x="6749885"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6" name="Oval 395">
                <a:extLst>
                  <a:ext uri="{FF2B5EF4-FFF2-40B4-BE49-F238E27FC236}">
                    <a16:creationId xmlns:a16="http://schemas.microsoft.com/office/drawing/2014/main" id="{741650C7-241E-4310-B8AA-8E3F15D9ABEE}"/>
                  </a:ext>
                </a:extLst>
              </p:cNvPr>
              <p:cNvSpPr/>
              <p:nvPr/>
            </p:nvSpPr>
            <p:spPr>
              <a:xfrm>
                <a:off x="7117438"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7" name="Oval 396">
                <a:extLst>
                  <a:ext uri="{FF2B5EF4-FFF2-40B4-BE49-F238E27FC236}">
                    <a16:creationId xmlns:a16="http://schemas.microsoft.com/office/drawing/2014/main" id="{B4C15BE3-0494-4943-949C-7A686343E07D}"/>
                  </a:ext>
                </a:extLst>
              </p:cNvPr>
              <p:cNvSpPr/>
              <p:nvPr/>
            </p:nvSpPr>
            <p:spPr>
              <a:xfrm>
                <a:off x="7491866"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8" name="Oval 397">
                <a:extLst>
                  <a:ext uri="{FF2B5EF4-FFF2-40B4-BE49-F238E27FC236}">
                    <a16:creationId xmlns:a16="http://schemas.microsoft.com/office/drawing/2014/main" id="{853C0A22-BE26-4FC5-B2F5-30D4DBC5DB6D}"/>
                  </a:ext>
                </a:extLst>
              </p:cNvPr>
              <p:cNvSpPr/>
              <p:nvPr/>
            </p:nvSpPr>
            <p:spPr>
              <a:xfrm>
                <a:off x="785941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 name="Oval 398">
                <a:extLst>
                  <a:ext uri="{FF2B5EF4-FFF2-40B4-BE49-F238E27FC236}">
                    <a16:creationId xmlns:a16="http://schemas.microsoft.com/office/drawing/2014/main" id="{46E2B175-161C-4177-A840-DA2014BEDF11}"/>
                  </a:ext>
                </a:extLst>
              </p:cNvPr>
              <p:cNvSpPr/>
              <p:nvPr/>
            </p:nvSpPr>
            <p:spPr>
              <a:xfrm>
                <a:off x="822697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0" name="Group 399">
              <a:extLst>
                <a:ext uri="{FF2B5EF4-FFF2-40B4-BE49-F238E27FC236}">
                  <a16:creationId xmlns:a16="http://schemas.microsoft.com/office/drawing/2014/main" id="{DF473BF6-C103-4651-88DD-1FA239F8E603}"/>
                </a:ext>
              </a:extLst>
            </p:cNvPr>
            <p:cNvGrpSpPr/>
            <p:nvPr/>
          </p:nvGrpSpPr>
          <p:grpSpPr>
            <a:xfrm>
              <a:off x="1575992" y="5498856"/>
              <a:ext cx="5979163" cy="91440"/>
              <a:chOff x="2339249" y="3303975"/>
              <a:chExt cx="5979163" cy="91440"/>
            </a:xfrm>
          </p:grpSpPr>
          <p:sp>
            <p:nvSpPr>
              <p:cNvPr id="401" name="Oval 400">
                <a:extLst>
                  <a:ext uri="{FF2B5EF4-FFF2-40B4-BE49-F238E27FC236}">
                    <a16:creationId xmlns:a16="http://schemas.microsoft.com/office/drawing/2014/main" id="{E8D8EC6D-C92E-4B8F-9DA7-8A5BE7C84798}"/>
                  </a:ext>
                </a:extLst>
              </p:cNvPr>
              <p:cNvSpPr/>
              <p:nvPr/>
            </p:nvSpPr>
            <p:spPr>
              <a:xfrm>
                <a:off x="233924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2" name="Oval 401">
                <a:extLst>
                  <a:ext uri="{FF2B5EF4-FFF2-40B4-BE49-F238E27FC236}">
                    <a16:creationId xmlns:a16="http://schemas.microsoft.com/office/drawing/2014/main" id="{516B3B92-83DB-4D1E-AB10-10CA6DF18165}"/>
                  </a:ext>
                </a:extLst>
              </p:cNvPr>
              <p:cNvSpPr/>
              <p:nvPr/>
            </p:nvSpPr>
            <p:spPr>
              <a:xfrm>
                <a:off x="270680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3" name="Oval 402">
                <a:extLst>
                  <a:ext uri="{FF2B5EF4-FFF2-40B4-BE49-F238E27FC236}">
                    <a16:creationId xmlns:a16="http://schemas.microsoft.com/office/drawing/2014/main" id="{D862B2ED-37DC-401D-BDFA-85CBCCD9AAFE}"/>
                  </a:ext>
                </a:extLst>
              </p:cNvPr>
              <p:cNvSpPr/>
              <p:nvPr/>
            </p:nvSpPr>
            <p:spPr>
              <a:xfrm>
                <a:off x="3074355"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4" name="Oval 403">
                <a:extLst>
                  <a:ext uri="{FF2B5EF4-FFF2-40B4-BE49-F238E27FC236}">
                    <a16:creationId xmlns:a16="http://schemas.microsoft.com/office/drawing/2014/main" id="{64275E25-43C0-44AF-A649-0EEFAD6AD1DE}"/>
                  </a:ext>
                </a:extLst>
              </p:cNvPr>
              <p:cNvSpPr/>
              <p:nvPr/>
            </p:nvSpPr>
            <p:spPr>
              <a:xfrm>
                <a:off x="3441908"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5" name="Oval 404">
                <a:extLst>
                  <a:ext uri="{FF2B5EF4-FFF2-40B4-BE49-F238E27FC236}">
                    <a16:creationId xmlns:a16="http://schemas.microsoft.com/office/drawing/2014/main" id="{0F27B910-ACB7-4330-96B9-5357EC7DD108}"/>
                  </a:ext>
                </a:extLst>
              </p:cNvPr>
              <p:cNvSpPr/>
              <p:nvPr/>
            </p:nvSpPr>
            <p:spPr>
              <a:xfrm>
                <a:off x="3809461"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6" name="Oval 405">
                <a:extLst>
                  <a:ext uri="{FF2B5EF4-FFF2-40B4-BE49-F238E27FC236}">
                    <a16:creationId xmlns:a16="http://schemas.microsoft.com/office/drawing/2014/main" id="{6BC0B820-25C7-4B65-BCD1-3FA1AC663343}"/>
                  </a:ext>
                </a:extLst>
              </p:cNvPr>
              <p:cNvSpPr/>
              <p:nvPr/>
            </p:nvSpPr>
            <p:spPr>
              <a:xfrm>
                <a:off x="4177014"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7" name="Oval 406">
                <a:extLst>
                  <a:ext uri="{FF2B5EF4-FFF2-40B4-BE49-F238E27FC236}">
                    <a16:creationId xmlns:a16="http://schemas.microsoft.com/office/drawing/2014/main" id="{E617264B-C607-4907-855C-197192073872}"/>
                  </a:ext>
                </a:extLst>
              </p:cNvPr>
              <p:cNvSpPr/>
              <p:nvPr/>
            </p:nvSpPr>
            <p:spPr>
              <a:xfrm>
                <a:off x="4544567"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8" name="Oval 407">
                <a:extLst>
                  <a:ext uri="{FF2B5EF4-FFF2-40B4-BE49-F238E27FC236}">
                    <a16:creationId xmlns:a16="http://schemas.microsoft.com/office/drawing/2014/main" id="{2572BDB6-5C59-488C-B97C-51D0AD5DDE95}"/>
                  </a:ext>
                </a:extLst>
              </p:cNvPr>
              <p:cNvSpPr/>
              <p:nvPr/>
            </p:nvSpPr>
            <p:spPr>
              <a:xfrm>
                <a:off x="4912120"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 name="Oval 408">
                <a:extLst>
                  <a:ext uri="{FF2B5EF4-FFF2-40B4-BE49-F238E27FC236}">
                    <a16:creationId xmlns:a16="http://schemas.microsoft.com/office/drawing/2014/main" id="{17686749-5983-40C4-B1B9-411D30BDBA40}"/>
                  </a:ext>
                </a:extLst>
              </p:cNvPr>
              <p:cNvSpPr/>
              <p:nvPr/>
            </p:nvSpPr>
            <p:spPr>
              <a:xfrm>
                <a:off x="5279673"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 name="Oval 409">
                <a:extLst>
                  <a:ext uri="{FF2B5EF4-FFF2-40B4-BE49-F238E27FC236}">
                    <a16:creationId xmlns:a16="http://schemas.microsoft.com/office/drawing/2014/main" id="{01DCDE33-E437-4153-93A4-328E725F8705}"/>
                  </a:ext>
                </a:extLst>
              </p:cNvPr>
              <p:cNvSpPr/>
              <p:nvPr/>
            </p:nvSpPr>
            <p:spPr>
              <a:xfrm>
                <a:off x="5647226"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 name="Oval 410">
                <a:extLst>
                  <a:ext uri="{FF2B5EF4-FFF2-40B4-BE49-F238E27FC236}">
                    <a16:creationId xmlns:a16="http://schemas.microsoft.com/office/drawing/2014/main" id="{88C19A91-A48F-410B-8A5D-A853E119A762}"/>
                  </a:ext>
                </a:extLst>
              </p:cNvPr>
              <p:cNvSpPr/>
              <p:nvPr/>
            </p:nvSpPr>
            <p:spPr>
              <a:xfrm>
                <a:off x="601477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 name="Oval 411">
                <a:extLst>
                  <a:ext uri="{FF2B5EF4-FFF2-40B4-BE49-F238E27FC236}">
                    <a16:creationId xmlns:a16="http://schemas.microsoft.com/office/drawing/2014/main" id="{940F07AD-9052-4F81-B514-B6734C0F2AA2}"/>
                  </a:ext>
                </a:extLst>
              </p:cNvPr>
              <p:cNvSpPr/>
              <p:nvPr/>
            </p:nvSpPr>
            <p:spPr>
              <a:xfrm>
                <a:off x="638233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3" name="Oval 412">
                <a:extLst>
                  <a:ext uri="{FF2B5EF4-FFF2-40B4-BE49-F238E27FC236}">
                    <a16:creationId xmlns:a16="http://schemas.microsoft.com/office/drawing/2014/main" id="{352B606D-8046-4262-9830-AB49329EEF8F}"/>
                  </a:ext>
                </a:extLst>
              </p:cNvPr>
              <p:cNvSpPr/>
              <p:nvPr/>
            </p:nvSpPr>
            <p:spPr>
              <a:xfrm>
                <a:off x="6749885"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4" name="Oval 413">
                <a:extLst>
                  <a:ext uri="{FF2B5EF4-FFF2-40B4-BE49-F238E27FC236}">
                    <a16:creationId xmlns:a16="http://schemas.microsoft.com/office/drawing/2014/main" id="{CC921F66-8A7A-453B-A263-3FA5E3F1F8D6}"/>
                  </a:ext>
                </a:extLst>
              </p:cNvPr>
              <p:cNvSpPr/>
              <p:nvPr/>
            </p:nvSpPr>
            <p:spPr>
              <a:xfrm>
                <a:off x="7117438"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5" name="Oval 414">
                <a:extLst>
                  <a:ext uri="{FF2B5EF4-FFF2-40B4-BE49-F238E27FC236}">
                    <a16:creationId xmlns:a16="http://schemas.microsoft.com/office/drawing/2014/main" id="{55638536-4C38-4D46-BA3A-D251B69339F2}"/>
                  </a:ext>
                </a:extLst>
              </p:cNvPr>
              <p:cNvSpPr/>
              <p:nvPr/>
            </p:nvSpPr>
            <p:spPr>
              <a:xfrm>
                <a:off x="7491866"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6" name="Oval 415">
                <a:extLst>
                  <a:ext uri="{FF2B5EF4-FFF2-40B4-BE49-F238E27FC236}">
                    <a16:creationId xmlns:a16="http://schemas.microsoft.com/office/drawing/2014/main" id="{CBE5E1EA-F7FF-4448-92C2-A1046BD41BB9}"/>
                  </a:ext>
                </a:extLst>
              </p:cNvPr>
              <p:cNvSpPr/>
              <p:nvPr/>
            </p:nvSpPr>
            <p:spPr>
              <a:xfrm>
                <a:off x="785941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7" name="Oval 416">
                <a:extLst>
                  <a:ext uri="{FF2B5EF4-FFF2-40B4-BE49-F238E27FC236}">
                    <a16:creationId xmlns:a16="http://schemas.microsoft.com/office/drawing/2014/main" id="{5E3944F0-6F95-4659-9D3B-D4AE424C851A}"/>
                  </a:ext>
                </a:extLst>
              </p:cNvPr>
              <p:cNvSpPr/>
              <p:nvPr/>
            </p:nvSpPr>
            <p:spPr>
              <a:xfrm>
                <a:off x="822697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8" name="Group 417">
              <a:extLst>
                <a:ext uri="{FF2B5EF4-FFF2-40B4-BE49-F238E27FC236}">
                  <a16:creationId xmlns:a16="http://schemas.microsoft.com/office/drawing/2014/main" id="{9E38B14B-A79D-40BB-8676-151C0F42108D}"/>
                </a:ext>
              </a:extLst>
            </p:cNvPr>
            <p:cNvGrpSpPr/>
            <p:nvPr/>
          </p:nvGrpSpPr>
          <p:grpSpPr>
            <a:xfrm>
              <a:off x="1575992" y="5864906"/>
              <a:ext cx="5979163" cy="91440"/>
              <a:chOff x="2339249" y="3303975"/>
              <a:chExt cx="5979163" cy="91440"/>
            </a:xfrm>
          </p:grpSpPr>
          <p:sp>
            <p:nvSpPr>
              <p:cNvPr id="419" name="Oval 418">
                <a:extLst>
                  <a:ext uri="{FF2B5EF4-FFF2-40B4-BE49-F238E27FC236}">
                    <a16:creationId xmlns:a16="http://schemas.microsoft.com/office/drawing/2014/main" id="{60C2A3B9-580B-428D-847D-27C3752B890D}"/>
                  </a:ext>
                </a:extLst>
              </p:cNvPr>
              <p:cNvSpPr/>
              <p:nvPr/>
            </p:nvSpPr>
            <p:spPr>
              <a:xfrm>
                <a:off x="233924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0" name="Oval 419">
                <a:extLst>
                  <a:ext uri="{FF2B5EF4-FFF2-40B4-BE49-F238E27FC236}">
                    <a16:creationId xmlns:a16="http://schemas.microsoft.com/office/drawing/2014/main" id="{5F779755-C6B8-481C-BEFF-E4C69501B864}"/>
                  </a:ext>
                </a:extLst>
              </p:cNvPr>
              <p:cNvSpPr/>
              <p:nvPr/>
            </p:nvSpPr>
            <p:spPr>
              <a:xfrm>
                <a:off x="270680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1" name="Oval 420">
                <a:extLst>
                  <a:ext uri="{FF2B5EF4-FFF2-40B4-BE49-F238E27FC236}">
                    <a16:creationId xmlns:a16="http://schemas.microsoft.com/office/drawing/2014/main" id="{461F415B-1345-4DFC-9655-A3F22EB12718}"/>
                  </a:ext>
                </a:extLst>
              </p:cNvPr>
              <p:cNvSpPr/>
              <p:nvPr/>
            </p:nvSpPr>
            <p:spPr>
              <a:xfrm>
                <a:off x="3074355"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2" name="Oval 421">
                <a:extLst>
                  <a:ext uri="{FF2B5EF4-FFF2-40B4-BE49-F238E27FC236}">
                    <a16:creationId xmlns:a16="http://schemas.microsoft.com/office/drawing/2014/main" id="{34FAE8A6-FA3C-42D3-8921-34B1F0C460C2}"/>
                  </a:ext>
                </a:extLst>
              </p:cNvPr>
              <p:cNvSpPr/>
              <p:nvPr/>
            </p:nvSpPr>
            <p:spPr>
              <a:xfrm>
                <a:off x="3441908"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3" name="Oval 422">
                <a:extLst>
                  <a:ext uri="{FF2B5EF4-FFF2-40B4-BE49-F238E27FC236}">
                    <a16:creationId xmlns:a16="http://schemas.microsoft.com/office/drawing/2014/main" id="{9CB9C715-33D3-4F20-B5C6-E7B83A80B179}"/>
                  </a:ext>
                </a:extLst>
              </p:cNvPr>
              <p:cNvSpPr/>
              <p:nvPr/>
            </p:nvSpPr>
            <p:spPr>
              <a:xfrm>
                <a:off x="3809461"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4" name="Oval 423">
                <a:extLst>
                  <a:ext uri="{FF2B5EF4-FFF2-40B4-BE49-F238E27FC236}">
                    <a16:creationId xmlns:a16="http://schemas.microsoft.com/office/drawing/2014/main" id="{8462A14B-5656-4E68-B76A-7D88E73D0B7A}"/>
                  </a:ext>
                </a:extLst>
              </p:cNvPr>
              <p:cNvSpPr/>
              <p:nvPr/>
            </p:nvSpPr>
            <p:spPr>
              <a:xfrm>
                <a:off x="4177014"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5" name="Oval 424">
                <a:extLst>
                  <a:ext uri="{FF2B5EF4-FFF2-40B4-BE49-F238E27FC236}">
                    <a16:creationId xmlns:a16="http://schemas.microsoft.com/office/drawing/2014/main" id="{A81ABDDC-D3A1-456F-A453-CB9A3E9B9398}"/>
                  </a:ext>
                </a:extLst>
              </p:cNvPr>
              <p:cNvSpPr/>
              <p:nvPr/>
            </p:nvSpPr>
            <p:spPr>
              <a:xfrm>
                <a:off x="4544567"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6" name="Oval 425">
                <a:extLst>
                  <a:ext uri="{FF2B5EF4-FFF2-40B4-BE49-F238E27FC236}">
                    <a16:creationId xmlns:a16="http://schemas.microsoft.com/office/drawing/2014/main" id="{FF7B99D9-4F10-4CF4-AD10-67AEA9F6E4CF}"/>
                  </a:ext>
                </a:extLst>
              </p:cNvPr>
              <p:cNvSpPr/>
              <p:nvPr/>
            </p:nvSpPr>
            <p:spPr>
              <a:xfrm>
                <a:off x="4912120"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7" name="Oval 426">
                <a:extLst>
                  <a:ext uri="{FF2B5EF4-FFF2-40B4-BE49-F238E27FC236}">
                    <a16:creationId xmlns:a16="http://schemas.microsoft.com/office/drawing/2014/main" id="{D8D9C666-E661-4ECB-BCC8-589AD910D24A}"/>
                  </a:ext>
                </a:extLst>
              </p:cNvPr>
              <p:cNvSpPr/>
              <p:nvPr/>
            </p:nvSpPr>
            <p:spPr>
              <a:xfrm>
                <a:off x="5279673"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8" name="Oval 427">
                <a:extLst>
                  <a:ext uri="{FF2B5EF4-FFF2-40B4-BE49-F238E27FC236}">
                    <a16:creationId xmlns:a16="http://schemas.microsoft.com/office/drawing/2014/main" id="{E552A7EC-3A7A-4AB3-9DF8-DBD3D1A023CE}"/>
                  </a:ext>
                </a:extLst>
              </p:cNvPr>
              <p:cNvSpPr/>
              <p:nvPr/>
            </p:nvSpPr>
            <p:spPr>
              <a:xfrm>
                <a:off x="5647226"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9" name="Oval 428">
                <a:extLst>
                  <a:ext uri="{FF2B5EF4-FFF2-40B4-BE49-F238E27FC236}">
                    <a16:creationId xmlns:a16="http://schemas.microsoft.com/office/drawing/2014/main" id="{7AD9944F-AA43-48E4-B23F-F2771AA45EB1}"/>
                  </a:ext>
                </a:extLst>
              </p:cNvPr>
              <p:cNvSpPr/>
              <p:nvPr/>
            </p:nvSpPr>
            <p:spPr>
              <a:xfrm>
                <a:off x="601477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 name="Oval 429">
                <a:extLst>
                  <a:ext uri="{FF2B5EF4-FFF2-40B4-BE49-F238E27FC236}">
                    <a16:creationId xmlns:a16="http://schemas.microsoft.com/office/drawing/2014/main" id="{B2EDD139-1BCE-4154-9073-64FCBFDD8B49}"/>
                  </a:ext>
                </a:extLst>
              </p:cNvPr>
              <p:cNvSpPr/>
              <p:nvPr/>
            </p:nvSpPr>
            <p:spPr>
              <a:xfrm>
                <a:off x="638233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1" name="Oval 430">
                <a:extLst>
                  <a:ext uri="{FF2B5EF4-FFF2-40B4-BE49-F238E27FC236}">
                    <a16:creationId xmlns:a16="http://schemas.microsoft.com/office/drawing/2014/main" id="{7F2DEC87-328E-4603-96DC-D29288593734}"/>
                  </a:ext>
                </a:extLst>
              </p:cNvPr>
              <p:cNvSpPr/>
              <p:nvPr/>
            </p:nvSpPr>
            <p:spPr>
              <a:xfrm>
                <a:off x="6749885"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2" name="Oval 431">
                <a:extLst>
                  <a:ext uri="{FF2B5EF4-FFF2-40B4-BE49-F238E27FC236}">
                    <a16:creationId xmlns:a16="http://schemas.microsoft.com/office/drawing/2014/main" id="{8788A363-2EA8-4265-9A62-657A6628BC8C}"/>
                  </a:ext>
                </a:extLst>
              </p:cNvPr>
              <p:cNvSpPr/>
              <p:nvPr/>
            </p:nvSpPr>
            <p:spPr>
              <a:xfrm>
                <a:off x="7117438"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3" name="Oval 432">
                <a:extLst>
                  <a:ext uri="{FF2B5EF4-FFF2-40B4-BE49-F238E27FC236}">
                    <a16:creationId xmlns:a16="http://schemas.microsoft.com/office/drawing/2014/main" id="{4604C7E1-2B48-481A-A0AF-83868AC088FF}"/>
                  </a:ext>
                </a:extLst>
              </p:cNvPr>
              <p:cNvSpPr/>
              <p:nvPr/>
            </p:nvSpPr>
            <p:spPr>
              <a:xfrm>
                <a:off x="7491866"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4" name="Oval 433">
                <a:extLst>
                  <a:ext uri="{FF2B5EF4-FFF2-40B4-BE49-F238E27FC236}">
                    <a16:creationId xmlns:a16="http://schemas.microsoft.com/office/drawing/2014/main" id="{8AD70B99-5BD5-49D6-AC92-527555BC3693}"/>
                  </a:ext>
                </a:extLst>
              </p:cNvPr>
              <p:cNvSpPr/>
              <p:nvPr/>
            </p:nvSpPr>
            <p:spPr>
              <a:xfrm>
                <a:off x="785941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5" name="Oval 434">
                <a:extLst>
                  <a:ext uri="{FF2B5EF4-FFF2-40B4-BE49-F238E27FC236}">
                    <a16:creationId xmlns:a16="http://schemas.microsoft.com/office/drawing/2014/main" id="{2221E6D0-86EB-4D03-B5ED-4CDB525F18A2}"/>
                  </a:ext>
                </a:extLst>
              </p:cNvPr>
              <p:cNvSpPr/>
              <p:nvPr/>
            </p:nvSpPr>
            <p:spPr>
              <a:xfrm>
                <a:off x="822697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6" name="Group 435">
              <a:extLst>
                <a:ext uri="{FF2B5EF4-FFF2-40B4-BE49-F238E27FC236}">
                  <a16:creationId xmlns:a16="http://schemas.microsoft.com/office/drawing/2014/main" id="{B2047779-247E-4BFC-B8CA-6CEE828D3E9F}"/>
                </a:ext>
              </a:extLst>
            </p:cNvPr>
            <p:cNvGrpSpPr/>
            <p:nvPr/>
          </p:nvGrpSpPr>
          <p:grpSpPr>
            <a:xfrm>
              <a:off x="1575992" y="6230956"/>
              <a:ext cx="5979163" cy="91440"/>
              <a:chOff x="2339249" y="3303975"/>
              <a:chExt cx="5979163" cy="91440"/>
            </a:xfrm>
          </p:grpSpPr>
          <p:sp>
            <p:nvSpPr>
              <p:cNvPr id="437" name="Oval 436">
                <a:extLst>
                  <a:ext uri="{FF2B5EF4-FFF2-40B4-BE49-F238E27FC236}">
                    <a16:creationId xmlns:a16="http://schemas.microsoft.com/office/drawing/2014/main" id="{A0B6ED5C-7F9E-43F3-808F-CCCA50FE17DC}"/>
                  </a:ext>
                </a:extLst>
              </p:cNvPr>
              <p:cNvSpPr/>
              <p:nvPr/>
            </p:nvSpPr>
            <p:spPr>
              <a:xfrm>
                <a:off x="233924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8" name="Oval 437">
                <a:extLst>
                  <a:ext uri="{FF2B5EF4-FFF2-40B4-BE49-F238E27FC236}">
                    <a16:creationId xmlns:a16="http://schemas.microsoft.com/office/drawing/2014/main" id="{4803E23C-FACA-4BEC-82F1-2D6CA647B9B0}"/>
                  </a:ext>
                </a:extLst>
              </p:cNvPr>
              <p:cNvSpPr/>
              <p:nvPr/>
            </p:nvSpPr>
            <p:spPr>
              <a:xfrm>
                <a:off x="270680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9" name="Oval 438">
                <a:extLst>
                  <a:ext uri="{FF2B5EF4-FFF2-40B4-BE49-F238E27FC236}">
                    <a16:creationId xmlns:a16="http://schemas.microsoft.com/office/drawing/2014/main" id="{9F18BB6E-AD24-42B1-A8EA-43765274D247}"/>
                  </a:ext>
                </a:extLst>
              </p:cNvPr>
              <p:cNvSpPr/>
              <p:nvPr/>
            </p:nvSpPr>
            <p:spPr>
              <a:xfrm>
                <a:off x="3074355"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 name="Oval 439">
                <a:extLst>
                  <a:ext uri="{FF2B5EF4-FFF2-40B4-BE49-F238E27FC236}">
                    <a16:creationId xmlns:a16="http://schemas.microsoft.com/office/drawing/2014/main" id="{F6C45732-4D1D-4DE8-BC64-4D0BC0A59A4B}"/>
                  </a:ext>
                </a:extLst>
              </p:cNvPr>
              <p:cNvSpPr/>
              <p:nvPr/>
            </p:nvSpPr>
            <p:spPr>
              <a:xfrm>
                <a:off x="3441908"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1" name="Oval 440">
                <a:extLst>
                  <a:ext uri="{FF2B5EF4-FFF2-40B4-BE49-F238E27FC236}">
                    <a16:creationId xmlns:a16="http://schemas.microsoft.com/office/drawing/2014/main" id="{50176D90-9232-4A93-BA40-97CEFDF05B9E}"/>
                  </a:ext>
                </a:extLst>
              </p:cNvPr>
              <p:cNvSpPr/>
              <p:nvPr/>
            </p:nvSpPr>
            <p:spPr>
              <a:xfrm>
                <a:off x="3809461"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2" name="Oval 441">
                <a:extLst>
                  <a:ext uri="{FF2B5EF4-FFF2-40B4-BE49-F238E27FC236}">
                    <a16:creationId xmlns:a16="http://schemas.microsoft.com/office/drawing/2014/main" id="{2A1366B9-8FE9-4CE0-8A11-14309B575930}"/>
                  </a:ext>
                </a:extLst>
              </p:cNvPr>
              <p:cNvSpPr/>
              <p:nvPr/>
            </p:nvSpPr>
            <p:spPr>
              <a:xfrm>
                <a:off x="4177014"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3" name="Oval 442">
                <a:extLst>
                  <a:ext uri="{FF2B5EF4-FFF2-40B4-BE49-F238E27FC236}">
                    <a16:creationId xmlns:a16="http://schemas.microsoft.com/office/drawing/2014/main" id="{AA6CF617-630A-414E-9AE6-821542FA8900}"/>
                  </a:ext>
                </a:extLst>
              </p:cNvPr>
              <p:cNvSpPr/>
              <p:nvPr/>
            </p:nvSpPr>
            <p:spPr>
              <a:xfrm>
                <a:off x="4544567"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4" name="Oval 443">
                <a:extLst>
                  <a:ext uri="{FF2B5EF4-FFF2-40B4-BE49-F238E27FC236}">
                    <a16:creationId xmlns:a16="http://schemas.microsoft.com/office/drawing/2014/main" id="{42A9B06D-8998-436A-924D-016AE4546140}"/>
                  </a:ext>
                </a:extLst>
              </p:cNvPr>
              <p:cNvSpPr/>
              <p:nvPr/>
            </p:nvSpPr>
            <p:spPr>
              <a:xfrm>
                <a:off x="4912120"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5" name="Oval 444">
                <a:extLst>
                  <a:ext uri="{FF2B5EF4-FFF2-40B4-BE49-F238E27FC236}">
                    <a16:creationId xmlns:a16="http://schemas.microsoft.com/office/drawing/2014/main" id="{EFC517F5-DFBA-4529-A245-D3CE905D1B79}"/>
                  </a:ext>
                </a:extLst>
              </p:cNvPr>
              <p:cNvSpPr/>
              <p:nvPr/>
            </p:nvSpPr>
            <p:spPr>
              <a:xfrm>
                <a:off x="5279673"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6" name="Oval 445">
                <a:extLst>
                  <a:ext uri="{FF2B5EF4-FFF2-40B4-BE49-F238E27FC236}">
                    <a16:creationId xmlns:a16="http://schemas.microsoft.com/office/drawing/2014/main" id="{91C8F4B0-198E-4B8D-9C95-60CED5567396}"/>
                  </a:ext>
                </a:extLst>
              </p:cNvPr>
              <p:cNvSpPr/>
              <p:nvPr/>
            </p:nvSpPr>
            <p:spPr>
              <a:xfrm>
                <a:off x="5647226"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7" name="Oval 446">
                <a:extLst>
                  <a:ext uri="{FF2B5EF4-FFF2-40B4-BE49-F238E27FC236}">
                    <a16:creationId xmlns:a16="http://schemas.microsoft.com/office/drawing/2014/main" id="{5F0526B4-9150-4CB7-831A-F61757736BAD}"/>
                  </a:ext>
                </a:extLst>
              </p:cNvPr>
              <p:cNvSpPr/>
              <p:nvPr/>
            </p:nvSpPr>
            <p:spPr>
              <a:xfrm>
                <a:off x="601477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8" name="Oval 447">
                <a:extLst>
                  <a:ext uri="{FF2B5EF4-FFF2-40B4-BE49-F238E27FC236}">
                    <a16:creationId xmlns:a16="http://schemas.microsoft.com/office/drawing/2014/main" id="{CB60B905-FC85-406F-8702-916E64262CF3}"/>
                  </a:ext>
                </a:extLst>
              </p:cNvPr>
              <p:cNvSpPr/>
              <p:nvPr/>
            </p:nvSpPr>
            <p:spPr>
              <a:xfrm>
                <a:off x="638233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9" name="Oval 448">
                <a:extLst>
                  <a:ext uri="{FF2B5EF4-FFF2-40B4-BE49-F238E27FC236}">
                    <a16:creationId xmlns:a16="http://schemas.microsoft.com/office/drawing/2014/main" id="{872ACC4F-291D-40B5-A12A-C521661249BF}"/>
                  </a:ext>
                </a:extLst>
              </p:cNvPr>
              <p:cNvSpPr/>
              <p:nvPr/>
            </p:nvSpPr>
            <p:spPr>
              <a:xfrm>
                <a:off x="6749885"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 name="Oval 449">
                <a:extLst>
                  <a:ext uri="{FF2B5EF4-FFF2-40B4-BE49-F238E27FC236}">
                    <a16:creationId xmlns:a16="http://schemas.microsoft.com/office/drawing/2014/main" id="{1852D546-1D42-4DBC-A244-6DD313AEE88E}"/>
                  </a:ext>
                </a:extLst>
              </p:cNvPr>
              <p:cNvSpPr/>
              <p:nvPr/>
            </p:nvSpPr>
            <p:spPr>
              <a:xfrm>
                <a:off x="7117438"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1" name="Oval 450">
                <a:extLst>
                  <a:ext uri="{FF2B5EF4-FFF2-40B4-BE49-F238E27FC236}">
                    <a16:creationId xmlns:a16="http://schemas.microsoft.com/office/drawing/2014/main" id="{A36DDD9A-479B-4C6B-8976-4EA47C9447E6}"/>
                  </a:ext>
                </a:extLst>
              </p:cNvPr>
              <p:cNvSpPr/>
              <p:nvPr/>
            </p:nvSpPr>
            <p:spPr>
              <a:xfrm>
                <a:off x="7491866"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2" name="Oval 451">
                <a:extLst>
                  <a:ext uri="{FF2B5EF4-FFF2-40B4-BE49-F238E27FC236}">
                    <a16:creationId xmlns:a16="http://schemas.microsoft.com/office/drawing/2014/main" id="{C10606AD-3B91-4CCB-AC1C-95EB4299BF59}"/>
                  </a:ext>
                </a:extLst>
              </p:cNvPr>
              <p:cNvSpPr/>
              <p:nvPr/>
            </p:nvSpPr>
            <p:spPr>
              <a:xfrm>
                <a:off x="7859419"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3" name="Oval 452">
                <a:extLst>
                  <a:ext uri="{FF2B5EF4-FFF2-40B4-BE49-F238E27FC236}">
                    <a16:creationId xmlns:a16="http://schemas.microsoft.com/office/drawing/2014/main" id="{8059B053-B8FA-4050-8555-8124CA4CF89A}"/>
                  </a:ext>
                </a:extLst>
              </p:cNvPr>
              <p:cNvSpPr/>
              <p:nvPr/>
            </p:nvSpPr>
            <p:spPr>
              <a:xfrm>
                <a:off x="8226972" y="33039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87" name="TextBox 486">
            <a:extLst>
              <a:ext uri="{FF2B5EF4-FFF2-40B4-BE49-F238E27FC236}">
                <a16:creationId xmlns:a16="http://schemas.microsoft.com/office/drawing/2014/main" id="{A387776A-75AA-47CA-9237-27ED44E58F57}"/>
              </a:ext>
            </a:extLst>
          </p:cNvPr>
          <p:cNvSpPr txBox="1"/>
          <p:nvPr/>
        </p:nvSpPr>
        <p:spPr>
          <a:xfrm>
            <a:off x="1431653" y="6272952"/>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p>
        </p:txBody>
      </p:sp>
      <p:sp>
        <p:nvSpPr>
          <p:cNvPr id="488" name="TextBox 487">
            <a:extLst>
              <a:ext uri="{FF2B5EF4-FFF2-40B4-BE49-F238E27FC236}">
                <a16:creationId xmlns:a16="http://schemas.microsoft.com/office/drawing/2014/main" id="{709E18CD-A6D2-4C11-BA78-22BC14AEB4AC}"/>
              </a:ext>
            </a:extLst>
          </p:cNvPr>
          <p:cNvSpPr txBox="1"/>
          <p:nvPr/>
        </p:nvSpPr>
        <p:spPr>
          <a:xfrm>
            <a:off x="7301387" y="6271121"/>
            <a:ext cx="508474"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dirty="0"/>
          </a:p>
        </p:txBody>
      </p:sp>
      <p:sp>
        <p:nvSpPr>
          <p:cNvPr id="489" name="TextBox 488">
            <a:extLst>
              <a:ext uri="{FF2B5EF4-FFF2-40B4-BE49-F238E27FC236}">
                <a16:creationId xmlns:a16="http://schemas.microsoft.com/office/drawing/2014/main" id="{C92BBF85-11BD-4006-9859-7F6ACF35E486}"/>
              </a:ext>
            </a:extLst>
          </p:cNvPr>
          <p:cNvSpPr txBox="1"/>
          <p:nvPr/>
        </p:nvSpPr>
        <p:spPr>
          <a:xfrm>
            <a:off x="1131648" y="6041126"/>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p>
        </p:txBody>
      </p:sp>
      <p:sp>
        <p:nvSpPr>
          <p:cNvPr id="490" name="TextBox 489">
            <a:extLst>
              <a:ext uri="{FF2B5EF4-FFF2-40B4-BE49-F238E27FC236}">
                <a16:creationId xmlns:a16="http://schemas.microsoft.com/office/drawing/2014/main" id="{A274DAEC-6013-49F1-B7C1-19788B58418B}"/>
              </a:ext>
            </a:extLst>
          </p:cNvPr>
          <p:cNvSpPr txBox="1"/>
          <p:nvPr/>
        </p:nvSpPr>
        <p:spPr>
          <a:xfrm>
            <a:off x="1131648" y="2742304"/>
            <a:ext cx="508474"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i="1" dirty="0"/>
          </a:p>
        </p:txBody>
      </p:sp>
      <p:sp>
        <p:nvSpPr>
          <p:cNvPr id="491" name="TextBox 490">
            <a:extLst>
              <a:ext uri="{FF2B5EF4-FFF2-40B4-BE49-F238E27FC236}">
                <a16:creationId xmlns:a16="http://schemas.microsoft.com/office/drawing/2014/main" id="{C47C0F05-A79E-4D07-9A56-A9F74579A45B}"/>
              </a:ext>
            </a:extLst>
          </p:cNvPr>
          <p:cNvSpPr txBox="1"/>
          <p:nvPr/>
        </p:nvSpPr>
        <p:spPr>
          <a:xfrm>
            <a:off x="7543101" y="6334886"/>
            <a:ext cx="508474" cy="430887"/>
          </a:xfrm>
          <a:prstGeom prst="rect">
            <a:avLst/>
          </a:prstGeom>
          <a:noFill/>
        </p:spPr>
        <p:txBody>
          <a:bodyPr wrap="square">
            <a:spAutoFit/>
          </a:bodyPr>
          <a:lstStyle/>
          <a:p>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endParaRPr lang="en-US" dirty="0"/>
          </a:p>
        </p:txBody>
      </p:sp>
      <p:sp>
        <p:nvSpPr>
          <p:cNvPr id="493" name="TextBox 492">
            <a:extLst>
              <a:ext uri="{FF2B5EF4-FFF2-40B4-BE49-F238E27FC236}">
                <a16:creationId xmlns:a16="http://schemas.microsoft.com/office/drawing/2014/main" id="{A56E3E5F-26EB-4ECB-A18C-8288EC218714}"/>
              </a:ext>
            </a:extLst>
          </p:cNvPr>
          <p:cNvSpPr txBox="1"/>
          <p:nvPr/>
        </p:nvSpPr>
        <p:spPr>
          <a:xfrm>
            <a:off x="1379554" y="2817112"/>
            <a:ext cx="508474" cy="430887"/>
          </a:xfrm>
          <a:prstGeom prst="rect">
            <a:avLst/>
          </a:prstGeom>
          <a:noFill/>
        </p:spPr>
        <p:txBody>
          <a:bodyPr wrap="square">
            <a:spAutoFit/>
          </a:bodyPr>
          <a:lstStyle/>
          <a:p>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endParaRPr lang="en-US" dirty="0"/>
          </a:p>
        </p:txBody>
      </p:sp>
      <p:pic>
        <p:nvPicPr>
          <p:cNvPr id="499" name="Audio 498">
            <a:hlinkClick r:id="" action="ppaction://media"/>
            <a:extLst>
              <a:ext uri="{FF2B5EF4-FFF2-40B4-BE49-F238E27FC236}">
                <a16:creationId xmlns:a16="http://schemas.microsoft.com/office/drawing/2014/main" id="{5CCB30E3-5ACE-4EB9-BBFB-3CB89DBDBD8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07316171"/>
      </p:ext>
    </p:extLst>
  </p:cSld>
  <p:clrMapOvr>
    <a:masterClrMapping/>
  </p:clrMapOvr>
  <mc:AlternateContent xmlns:mc="http://schemas.openxmlformats.org/markup-compatibility/2006" xmlns:p14="http://schemas.microsoft.com/office/powerpoint/2010/main">
    <mc:Choice Requires="p14">
      <p:transition spd="slow" p14:dur="2000" advTm="47490"/>
    </mc:Choice>
    <mc:Fallback xmlns="">
      <p:transition spd="slow" advTm="47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Finite-difference approximation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229600" cy="4983162"/>
          </a:xfrm>
        </p:spPr>
        <p:txBody>
          <a:bodyPr/>
          <a:lstStyle/>
          <a:p>
            <a:r>
              <a:rPr lang="en-US" dirty="0"/>
              <a:t>Now substitute </a:t>
            </a:r>
            <a:r>
              <a:rPr lang="en-US" i="1" dirty="0"/>
              <a:t>x</a:t>
            </a:r>
            <a:r>
              <a:rPr lang="en-US" i="1" baseline="-25000" dirty="0"/>
              <a:t>i</a:t>
            </a:r>
            <a:r>
              <a:rPr lang="en-US" dirty="0"/>
              <a:t> and </a:t>
            </a:r>
            <a:r>
              <a:rPr lang="en-US" i="1" dirty="0" err="1"/>
              <a:t>y</a:t>
            </a:r>
            <a:r>
              <a:rPr lang="en-US" i="1" baseline="-25000" dirty="0" err="1"/>
              <a:t>j</a:t>
            </a:r>
            <a:r>
              <a:rPr lang="en-US" dirty="0"/>
              <a:t> into our equation</a:t>
            </a:r>
          </a:p>
          <a:p>
            <a:endParaRPr lang="en-US" dirty="0"/>
          </a:p>
          <a:p>
            <a:endParaRPr lang="en-US" dirty="0"/>
          </a:p>
          <a:p>
            <a:r>
              <a:rPr lang="en-US" dirty="0"/>
              <a:t>Next, recognize that </a:t>
            </a:r>
            <a:r>
              <a:rPr lang="en-US" i="1" dirty="0">
                <a:latin typeface="Times New Roman" panose="02020603050405020304" pitchFamily="18" charset="0"/>
              </a:rPr>
              <a:t>x</a:t>
            </a:r>
            <a:r>
              <a:rPr lang="en-US" i="1" baseline="-25000" dirty="0">
                <a:latin typeface="Times New Roman" panose="02020603050405020304" pitchFamily="18" charset="0"/>
              </a:rPr>
              <a:t>i</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 = </a:t>
            </a:r>
            <a:r>
              <a:rPr lang="en-US" i="1" dirty="0">
                <a:latin typeface="Times New Roman" panose="02020603050405020304" pitchFamily="18" charset="0"/>
              </a:rPr>
              <a:t>x</a:t>
            </a:r>
            <a:r>
              <a:rPr lang="en-US" i="1" baseline="-25000" dirty="0">
                <a:latin typeface="Times New Roman" panose="02020603050405020304" pitchFamily="18" charset="0"/>
              </a:rPr>
              <a:t>i</a:t>
            </a:r>
            <a:r>
              <a:rPr lang="en-US" baseline="-25000" dirty="0">
                <a:latin typeface="Times New Roman" panose="02020603050405020304" pitchFamily="18" charset="0"/>
              </a:rPr>
              <a:t>±1</a:t>
            </a:r>
            <a:r>
              <a:rPr lang="en-US" dirty="0"/>
              <a:t> and </a:t>
            </a:r>
            <a:r>
              <a:rPr lang="en-US" i="1" dirty="0" err="1">
                <a:latin typeface="Times New Roman" panose="02020603050405020304" pitchFamily="18" charset="0"/>
              </a:rPr>
              <a:t>y</a:t>
            </a:r>
            <a:r>
              <a:rPr lang="en-US" i="1" baseline="-25000" dirty="0" err="1">
                <a:latin typeface="Times New Roman" panose="02020603050405020304" pitchFamily="18" charset="0"/>
              </a:rPr>
              <a:t>j</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 = </a:t>
            </a:r>
            <a:r>
              <a:rPr lang="en-US" i="1" dirty="0">
                <a:latin typeface="Times New Roman" panose="02020603050405020304" pitchFamily="18" charset="0"/>
              </a:rPr>
              <a:t>y</a:t>
            </a:r>
            <a:r>
              <a:rPr lang="en-US" i="1" baseline="-25000" dirty="0">
                <a:latin typeface="Times New Roman" panose="02020603050405020304" pitchFamily="18" charset="0"/>
              </a:rPr>
              <a:t>j</a:t>
            </a:r>
            <a:r>
              <a:rPr lang="en-US" baseline="-25000" dirty="0">
                <a:latin typeface="Times New Roman" panose="02020603050405020304" pitchFamily="18" charset="0"/>
              </a:rPr>
              <a:t>±1</a:t>
            </a:r>
            <a:r>
              <a:rPr lang="en-US" dirty="0"/>
              <a:t>,</a:t>
            </a:r>
          </a:p>
          <a:p>
            <a:endParaRPr lang="en-US" dirty="0"/>
          </a:p>
          <a:p>
            <a:endParaRPr lang="en-US" dirty="0"/>
          </a:p>
          <a:p>
            <a:r>
              <a:rPr lang="en-US" dirty="0"/>
              <a:t>We don’t know what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x</a:t>
            </a:r>
            <a:r>
              <a:rPr lang="en-US" i="1" baseline="-25000" dirty="0">
                <a:latin typeface="Times New Roman" panose="02020603050405020304" pitchFamily="18" charset="0"/>
              </a:rPr>
              <a:t>i</a:t>
            </a:r>
            <a:r>
              <a:rPr lang="en-US" dirty="0">
                <a:latin typeface="Times New Roman" panose="02020603050405020304" pitchFamily="18" charset="0"/>
              </a:rPr>
              <a:t>, </a:t>
            </a:r>
            <a:r>
              <a:rPr lang="en-US" i="1" dirty="0" err="1">
                <a:latin typeface="Times New Roman" panose="02020603050405020304" pitchFamily="18" charset="0"/>
              </a:rPr>
              <a:t>y</a:t>
            </a:r>
            <a:r>
              <a:rPr lang="en-US" i="1" baseline="-25000" dirty="0" err="1">
                <a:latin typeface="Times New Roman" panose="02020603050405020304" pitchFamily="18" charset="0"/>
              </a:rPr>
              <a:t>j</a:t>
            </a:r>
            <a:r>
              <a:rPr lang="en-US" dirty="0">
                <a:latin typeface="Times New Roman" panose="02020603050405020304" pitchFamily="18" charset="0"/>
              </a:rPr>
              <a:t>)</a:t>
            </a:r>
            <a:r>
              <a:rPr lang="en-US" dirty="0"/>
              <a:t> is, so we will try to approximate it with an unknown </a:t>
            </a:r>
            <a:r>
              <a:rPr lang="en-US" i="1" dirty="0" err="1">
                <a:latin typeface="Times New Roman" panose="02020603050405020304" pitchFamily="18" charset="0"/>
              </a:rPr>
              <a:t>u</a:t>
            </a:r>
            <a:r>
              <a:rPr lang="en-US" i="1" baseline="-25000" dirty="0" err="1">
                <a:latin typeface="Times New Roman" panose="02020603050405020304" pitchFamily="18" charset="0"/>
              </a:rPr>
              <a:t>i</a:t>
            </a:r>
            <a:r>
              <a:rPr lang="en-US" baseline="-25000" dirty="0" err="1">
                <a:latin typeface="Times New Roman" panose="02020603050405020304" pitchFamily="18" charset="0"/>
              </a:rPr>
              <a:t>,</a:t>
            </a:r>
            <a:r>
              <a:rPr lang="en-US" i="1" baseline="-25000" dirty="0" err="1">
                <a:latin typeface="Times New Roman" panose="02020603050405020304" pitchFamily="18" charset="0"/>
              </a:rPr>
              <a:t>j</a:t>
            </a:r>
            <a:r>
              <a:rPr lang="en-US" dirty="0"/>
              <a:t> </a:t>
            </a:r>
            <a:endParaRPr lang="en-US" baseline="-25000" dirty="0"/>
          </a:p>
          <a:p>
            <a:pPr marL="0" indent="0">
              <a:buNone/>
            </a:pP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10" name="Object 9">
            <a:extLst>
              <a:ext uri="{FF2B5EF4-FFF2-40B4-BE49-F238E27FC236}">
                <a16:creationId xmlns:a16="http://schemas.microsoft.com/office/drawing/2014/main" id="{08631490-A025-4164-8930-6476C5FFF44E}"/>
              </a:ext>
            </a:extLst>
          </p:cNvPr>
          <p:cNvGraphicFramePr>
            <a:graphicFrameLocks noChangeAspect="1"/>
          </p:cNvGraphicFramePr>
          <p:nvPr>
            <p:extLst>
              <p:ext uri="{D42A27DB-BD31-4B8C-83A1-F6EECF244321}">
                <p14:modId xmlns:p14="http://schemas.microsoft.com/office/powerpoint/2010/main" val="3177546848"/>
              </p:ext>
            </p:extLst>
          </p:nvPr>
        </p:nvGraphicFramePr>
        <p:xfrm>
          <a:off x="681038" y="2095500"/>
          <a:ext cx="7778750" cy="493713"/>
        </p:xfrm>
        <a:graphic>
          <a:graphicData uri="http://schemas.openxmlformats.org/presentationml/2006/ole">
            <mc:AlternateContent xmlns:mc="http://schemas.openxmlformats.org/markup-compatibility/2006">
              <mc:Choice xmlns:v="urn:schemas-microsoft-com:vml" Requires="v">
                <p:oleObj name="Equation" r:id="rId5" imgW="4381200" imgH="279360" progId="Equation.DSMT4">
                  <p:embed/>
                </p:oleObj>
              </mc:Choice>
              <mc:Fallback>
                <p:oleObj name="Equation" r:id="rId5" imgW="4381200" imgH="279360" progId="Equation.DSMT4">
                  <p:embed/>
                  <p:pic>
                    <p:nvPicPr>
                      <p:cNvPr id="11" name="Object 10">
                        <a:extLst>
                          <a:ext uri="{FF2B5EF4-FFF2-40B4-BE49-F238E27FC236}">
                            <a16:creationId xmlns:a16="http://schemas.microsoft.com/office/drawing/2014/main" id="{E7135370-6112-4432-A2B2-A4E983A2D847}"/>
                          </a:ext>
                        </a:extLst>
                      </p:cNvPr>
                      <p:cNvPicPr/>
                      <p:nvPr/>
                    </p:nvPicPr>
                    <p:blipFill>
                      <a:blip r:embed="rId6"/>
                      <a:stretch>
                        <a:fillRect/>
                      </a:stretch>
                    </p:blipFill>
                    <p:spPr>
                      <a:xfrm>
                        <a:off x="681038" y="2095500"/>
                        <a:ext cx="7778750" cy="49371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2CA51AD0-3AD4-4F49-B49D-3892291967F8}"/>
              </a:ext>
            </a:extLst>
          </p:cNvPr>
          <p:cNvGraphicFramePr>
            <a:graphicFrameLocks noChangeAspect="1"/>
          </p:cNvGraphicFramePr>
          <p:nvPr>
            <p:extLst>
              <p:ext uri="{D42A27DB-BD31-4B8C-83A1-F6EECF244321}">
                <p14:modId xmlns:p14="http://schemas.microsoft.com/office/powerpoint/2010/main" val="2566960203"/>
              </p:ext>
            </p:extLst>
          </p:nvPr>
        </p:nvGraphicFramePr>
        <p:xfrm>
          <a:off x="1131888" y="3354388"/>
          <a:ext cx="6877050" cy="493712"/>
        </p:xfrm>
        <a:graphic>
          <a:graphicData uri="http://schemas.openxmlformats.org/presentationml/2006/ole">
            <mc:AlternateContent xmlns:mc="http://schemas.openxmlformats.org/markup-compatibility/2006">
              <mc:Choice xmlns:v="urn:schemas-microsoft-com:vml" Requires="v">
                <p:oleObj name="Equation" r:id="rId7" imgW="3873240" imgH="279360" progId="Equation.DSMT4">
                  <p:embed/>
                </p:oleObj>
              </mc:Choice>
              <mc:Fallback>
                <p:oleObj name="Equation" r:id="rId7" imgW="3873240" imgH="279360" progId="Equation.DSMT4">
                  <p:embed/>
                  <p:pic>
                    <p:nvPicPr>
                      <p:cNvPr id="10" name="Object 9">
                        <a:extLst>
                          <a:ext uri="{FF2B5EF4-FFF2-40B4-BE49-F238E27FC236}">
                            <a16:creationId xmlns:a16="http://schemas.microsoft.com/office/drawing/2014/main" id="{08631490-A025-4164-8930-6476C5FFF44E}"/>
                          </a:ext>
                        </a:extLst>
                      </p:cNvPr>
                      <p:cNvPicPr/>
                      <p:nvPr/>
                    </p:nvPicPr>
                    <p:blipFill>
                      <a:blip r:embed="rId8"/>
                      <a:stretch>
                        <a:fillRect/>
                      </a:stretch>
                    </p:blipFill>
                    <p:spPr>
                      <a:xfrm>
                        <a:off x="1131888" y="3354388"/>
                        <a:ext cx="6877050" cy="49371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668F871-8221-48CB-A970-8D911C670D11}"/>
              </a:ext>
            </a:extLst>
          </p:cNvPr>
          <p:cNvGraphicFramePr>
            <a:graphicFrameLocks noChangeAspect="1"/>
          </p:cNvGraphicFramePr>
          <p:nvPr>
            <p:extLst>
              <p:ext uri="{D42A27DB-BD31-4B8C-83A1-F6EECF244321}">
                <p14:modId xmlns:p14="http://schemas.microsoft.com/office/powerpoint/2010/main" val="2904442641"/>
              </p:ext>
            </p:extLst>
          </p:nvPr>
        </p:nvGraphicFramePr>
        <p:xfrm>
          <a:off x="2630488" y="4832350"/>
          <a:ext cx="3878262" cy="425450"/>
        </p:xfrm>
        <a:graphic>
          <a:graphicData uri="http://schemas.openxmlformats.org/presentationml/2006/ole">
            <mc:AlternateContent xmlns:mc="http://schemas.openxmlformats.org/markup-compatibility/2006">
              <mc:Choice xmlns:v="urn:schemas-microsoft-com:vml" Requires="v">
                <p:oleObj name="Equation" r:id="rId9" imgW="2184120" imgH="241200" progId="Equation.DSMT4">
                  <p:embed/>
                </p:oleObj>
              </mc:Choice>
              <mc:Fallback>
                <p:oleObj name="Equation" r:id="rId9" imgW="2184120" imgH="241200" progId="Equation.DSMT4">
                  <p:embed/>
                  <p:pic>
                    <p:nvPicPr>
                      <p:cNvPr id="11" name="Object 10">
                        <a:extLst>
                          <a:ext uri="{FF2B5EF4-FFF2-40B4-BE49-F238E27FC236}">
                            <a16:creationId xmlns:a16="http://schemas.microsoft.com/office/drawing/2014/main" id="{2CA51AD0-3AD4-4F49-B49D-3892291967F8}"/>
                          </a:ext>
                        </a:extLst>
                      </p:cNvPr>
                      <p:cNvPicPr/>
                      <p:nvPr/>
                    </p:nvPicPr>
                    <p:blipFill>
                      <a:blip r:embed="rId10"/>
                      <a:stretch>
                        <a:fillRect/>
                      </a:stretch>
                    </p:blipFill>
                    <p:spPr>
                      <a:xfrm>
                        <a:off x="2630488" y="4832350"/>
                        <a:ext cx="3878262" cy="425450"/>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5D49EAE8-7175-4938-8AC7-9DFD6B7AA80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58673147"/>
      </p:ext>
    </p:extLst>
  </p:cSld>
  <p:clrMapOvr>
    <a:masterClrMapping/>
  </p:clrMapOvr>
  <mc:AlternateContent xmlns:mc="http://schemas.openxmlformats.org/markup-compatibility/2006" xmlns:p14="http://schemas.microsoft.com/office/powerpoint/2010/main">
    <mc:Choice Requires="p14">
      <p:transition spd="slow" p14:dur="2000" advTm="82156"/>
    </mc:Choice>
    <mc:Fallback xmlns="">
      <p:transition spd="slow" advTm="82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3A9F714E-0E69-4A82-9D28-159D55447909}"/>
              </a:ext>
            </a:extLst>
          </p:cNvPr>
          <p:cNvCxnSpPr>
            <a:cxnSpLocks/>
          </p:cNvCxnSpPr>
          <p:nvPr/>
        </p:nvCxnSpPr>
        <p:spPr>
          <a:xfrm flipH="1">
            <a:off x="3657942" y="4372910"/>
            <a:ext cx="219456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14267EC-58F9-4E69-B96E-31BF03347942}"/>
              </a:ext>
            </a:extLst>
          </p:cNvPr>
          <p:cNvSpPr>
            <a:spLocks noGrp="1"/>
          </p:cNvSpPr>
          <p:nvPr>
            <p:ph type="title"/>
          </p:nvPr>
        </p:nvSpPr>
        <p:spPr/>
        <p:txBody>
          <a:bodyPr/>
          <a:lstStyle/>
          <a:p>
            <a:r>
              <a:rPr lang="en-US" dirty="0"/>
              <a:t>Finite-difference approximation</a:t>
            </a:r>
          </a:p>
        </p:txBody>
      </p:sp>
      <p:sp>
        <p:nvSpPr>
          <p:cNvPr id="3" name="Content Placeholder 2">
            <a:extLst>
              <a:ext uri="{FF2B5EF4-FFF2-40B4-BE49-F238E27FC236}">
                <a16:creationId xmlns:a16="http://schemas.microsoft.com/office/drawing/2014/main" id="{6FC1DFDA-08CD-4424-AE1A-AFB42DC21777}"/>
              </a:ext>
            </a:extLst>
          </p:cNvPr>
          <p:cNvSpPr>
            <a:spLocks noGrp="1"/>
          </p:cNvSpPr>
          <p:nvPr>
            <p:ph idx="1"/>
          </p:nvPr>
        </p:nvSpPr>
        <p:spPr/>
        <p:txBody>
          <a:bodyPr/>
          <a:lstStyle/>
          <a:p>
            <a:r>
              <a:rPr lang="en-US" dirty="0"/>
              <a:t>We can visualize this as follows:</a:t>
            </a:r>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39A0A290-7999-4A91-95B1-F048B78A124A}"/>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CC371857-7581-45B6-9843-064951D2B33C}"/>
              </a:ext>
            </a:extLst>
          </p:cNvPr>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8" name="Object 7">
            <a:extLst>
              <a:ext uri="{FF2B5EF4-FFF2-40B4-BE49-F238E27FC236}">
                <a16:creationId xmlns:a16="http://schemas.microsoft.com/office/drawing/2014/main" id="{662FB412-7679-424B-AE08-F9630A36C5D8}"/>
              </a:ext>
            </a:extLst>
          </p:cNvPr>
          <p:cNvGraphicFramePr>
            <a:graphicFrameLocks noChangeAspect="1"/>
          </p:cNvGraphicFramePr>
          <p:nvPr>
            <p:extLst>
              <p:ext uri="{D42A27DB-BD31-4B8C-83A1-F6EECF244321}">
                <p14:modId xmlns:p14="http://schemas.microsoft.com/office/powerpoint/2010/main" val="2805321859"/>
              </p:ext>
            </p:extLst>
          </p:nvPr>
        </p:nvGraphicFramePr>
        <p:xfrm>
          <a:off x="2849562" y="2081539"/>
          <a:ext cx="3876675" cy="425450"/>
        </p:xfrm>
        <a:graphic>
          <a:graphicData uri="http://schemas.openxmlformats.org/presentationml/2006/ole">
            <mc:AlternateContent xmlns:mc="http://schemas.openxmlformats.org/markup-compatibility/2006">
              <mc:Choice xmlns:v="urn:schemas-microsoft-com:vml" Requires="v">
                <p:oleObj name="Equation" r:id="rId4" imgW="2184120" imgH="241200" progId="Equation.DSMT4">
                  <p:embed/>
                </p:oleObj>
              </mc:Choice>
              <mc:Fallback>
                <p:oleObj name="Equation" r:id="rId4" imgW="2184120" imgH="241200" progId="Equation.DSMT4">
                  <p:embed/>
                  <p:pic>
                    <p:nvPicPr>
                      <p:cNvPr id="8" name="Object 7">
                        <a:extLst>
                          <a:ext uri="{FF2B5EF4-FFF2-40B4-BE49-F238E27FC236}">
                            <a16:creationId xmlns:a16="http://schemas.microsoft.com/office/drawing/2014/main" id="{662FB412-7679-424B-AE08-F9630A36C5D8}"/>
                          </a:ext>
                        </a:extLst>
                      </p:cNvPr>
                      <p:cNvPicPr/>
                      <p:nvPr/>
                    </p:nvPicPr>
                    <p:blipFill>
                      <a:blip r:embed="rId5"/>
                      <a:stretch>
                        <a:fillRect/>
                      </a:stretch>
                    </p:blipFill>
                    <p:spPr>
                      <a:xfrm>
                        <a:off x="2849562" y="2081539"/>
                        <a:ext cx="3876675" cy="425450"/>
                      </a:xfrm>
                      <a:prstGeom prst="rect">
                        <a:avLst/>
                      </a:prstGeom>
                    </p:spPr>
                  </p:pic>
                </p:oleObj>
              </mc:Fallback>
            </mc:AlternateContent>
          </a:graphicData>
        </a:graphic>
      </p:graphicFrame>
      <p:cxnSp>
        <p:nvCxnSpPr>
          <p:cNvPr id="13" name="Straight Connector 12">
            <a:extLst>
              <a:ext uri="{FF2B5EF4-FFF2-40B4-BE49-F238E27FC236}">
                <a16:creationId xmlns:a16="http://schemas.microsoft.com/office/drawing/2014/main" id="{C1430CA1-2174-42BC-8485-B07658838746}"/>
              </a:ext>
            </a:extLst>
          </p:cNvPr>
          <p:cNvCxnSpPr>
            <a:cxnSpLocks/>
          </p:cNvCxnSpPr>
          <p:nvPr/>
        </p:nvCxnSpPr>
        <p:spPr>
          <a:xfrm>
            <a:off x="4755222" y="3275630"/>
            <a:ext cx="0" cy="21945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B52E2BE8-3878-4D16-AB76-19FC4D23B67F}"/>
              </a:ext>
            </a:extLst>
          </p:cNvPr>
          <p:cNvSpPr/>
          <p:nvPr/>
        </p:nvSpPr>
        <p:spPr>
          <a:xfrm>
            <a:off x="4686642" y="3181214"/>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B4A73F4-4460-46B7-A3FB-843163637FF0}"/>
              </a:ext>
            </a:extLst>
          </p:cNvPr>
          <p:cNvSpPr/>
          <p:nvPr/>
        </p:nvSpPr>
        <p:spPr>
          <a:xfrm>
            <a:off x="4686642" y="5387849"/>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 name="Object 29">
            <a:extLst>
              <a:ext uri="{FF2B5EF4-FFF2-40B4-BE49-F238E27FC236}">
                <a16:creationId xmlns:a16="http://schemas.microsoft.com/office/drawing/2014/main" id="{F7569250-9401-4857-B353-87CD7989809D}"/>
              </a:ext>
            </a:extLst>
          </p:cNvPr>
          <p:cNvGraphicFramePr>
            <a:graphicFrameLocks noChangeAspect="1"/>
          </p:cNvGraphicFramePr>
          <p:nvPr>
            <p:extLst>
              <p:ext uri="{D42A27DB-BD31-4B8C-83A1-F6EECF244321}">
                <p14:modId xmlns:p14="http://schemas.microsoft.com/office/powerpoint/2010/main" val="1267187330"/>
              </p:ext>
            </p:extLst>
          </p:nvPr>
        </p:nvGraphicFramePr>
        <p:xfrm>
          <a:off x="5811877" y="3820771"/>
          <a:ext cx="596900" cy="469900"/>
        </p:xfrm>
        <a:graphic>
          <a:graphicData uri="http://schemas.openxmlformats.org/presentationml/2006/ole">
            <mc:AlternateContent xmlns:mc="http://schemas.openxmlformats.org/markup-compatibility/2006">
              <mc:Choice xmlns:v="urn:schemas-microsoft-com:vml" Requires="v">
                <p:oleObj name="Equation" r:id="rId6" imgW="304560" imgH="241200" progId="Equation.DSMT4">
                  <p:embed/>
                </p:oleObj>
              </mc:Choice>
              <mc:Fallback>
                <p:oleObj name="Equation" r:id="rId6" imgW="304560" imgH="241200" progId="Equation.DSMT4">
                  <p:embed/>
                  <p:pic>
                    <p:nvPicPr>
                      <p:cNvPr id="30" name="Object 29">
                        <a:extLst>
                          <a:ext uri="{FF2B5EF4-FFF2-40B4-BE49-F238E27FC236}">
                            <a16:creationId xmlns:a16="http://schemas.microsoft.com/office/drawing/2014/main" id="{F7569250-9401-4857-B353-87CD7989809D}"/>
                          </a:ext>
                        </a:extLst>
                      </p:cNvPr>
                      <p:cNvPicPr/>
                      <p:nvPr/>
                    </p:nvPicPr>
                    <p:blipFill>
                      <a:blip r:embed="rId7"/>
                      <a:stretch>
                        <a:fillRect/>
                      </a:stretch>
                    </p:blipFill>
                    <p:spPr>
                      <a:xfrm>
                        <a:off x="5811877" y="3820771"/>
                        <a:ext cx="596900" cy="469900"/>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228B4EC7-41A5-421F-B471-A1AE62367D57}"/>
              </a:ext>
            </a:extLst>
          </p:cNvPr>
          <p:cNvGraphicFramePr>
            <a:graphicFrameLocks noChangeAspect="1"/>
          </p:cNvGraphicFramePr>
          <p:nvPr>
            <p:extLst>
              <p:ext uri="{D42A27DB-BD31-4B8C-83A1-F6EECF244321}">
                <p14:modId xmlns:p14="http://schemas.microsoft.com/office/powerpoint/2010/main" val="1519951824"/>
              </p:ext>
            </p:extLst>
          </p:nvPr>
        </p:nvGraphicFramePr>
        <p:xfrm>
          <a:off x="3428072" y="3820771"/>
          <a:ext cx="596900" cy="469900"/>
        </p:xfrm>
        <a:graphic>
          <a:graphicData uri="http://schemas.openxmlformats.org/presentationml/2006/ole">
            <mc:AlternateContent xmlns:mc="http://schemas.openxmlformats.org/markup-compatibility/2006">
              <mc:Choice xmlns:v="urn:schemas-microsoft-com:vml" Requires="v">
                <p:oleObj name="Equation" r:id="rId8" imgW="304560" imgH="241200" progId="Equation.DSMT4">
                  <p:embed/>
                </p:oleObj>
              </mc:Choice>
              <mc:Fallback>
                <p:oleObj name="Equation" r:id="rId8" imgW="304560" imgH="241200" progId="Equation.DSMT4">
                  <p:embed/>
                  <p:pic>
                    <p:nvPicPr>
                      <p:cNvPr id="32" name="Object 31">
                        <a:extLst>
                          <a:ext uri="{FF2B5EF4-FFF2-40B4-BE49-F238E27FC236}">
                            <a16:creationId xmlns:a16="http://schemas.microsoft.com/office/drawing/2014/main" id="{228B4EC7-41A5-421F-B471-A1AE62367D57}"/>
                          </a:ext>
                        </a:extLst>
                      </p:cNvPr>
                      <p:cNvPicPr/>
                      <p:nvPr/>
                    </p:nvPicPr>
                    <p:blipFill>
                      <a:blip r:embed="rId9"/>
                      <a:stretch>
                        <a:fillRect/>
                      </a:stretch>
                    </p:blipFill>
                    <p:spPr>
                      <a:xfrm>
                        <a:off x="3428072" y="3820771"/>
                        <a:ext cx="596900" cy="469900"/>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148B8E0F-2F4B-45BF-AEC5-DD354736C599}"/>
              </a:ext>
            </a:extLst>
          </p:cNvPr>
          <p:cNvGraphicFramePr>
            <a:graphicFrameLocks noChangeAspect="1"/>
          </p:cNvGraphicFramePr>
          <p:nvPr>
            <p:extLst>
              <p:ext uri="{D42A27DB-BD31-4B8C-83A1-F6EECF244321}">
                <p14:modId xmlns:p14="http://schemas.microsoft.com/office/powerpoint/2010/main" val="2339198122"/>
              </p:ext>
            </p:extLst>
          </p:nvPr>
        </p:nvGraphicFramePr>
        <p:xfrm>
          <a:off x="4852449" y="2831599"/>
          <a:ext cx="596900" cy="469900"/>
        </p:xfrm>
        <a:graphic>
          <a:graphicData uri="http://schemas.openxmlformats.org/presentationml/2006/ole">
            <mc:AlternateContent xmlns:mc="http://schemas.openxmlformats.org/markup-compatibility/2006">
              <mc:Choice xmlns:v="urn:schemas-microsoft-com:vml" Requires="v">
                <p:oleObj name="Equation" r:id="rId10" imgW="304560" imgH="241200" progId="Equation.DSMT4">
                  <p:embed/>
                </p:oleObj>
              </mc:Choice>
              <mc:Fallback>
                <p:oleObj name="Equation" r:id="rId10" imgW="304560" imgH="241200" progId="Equation.DSMT4">
                  <p:embed/>
                  <p:pic>
                    <p:nvPicPr>
                      <p:cNvPr id="33" name="Object 32">
                        <a:extLst>
                          <a:ext uri="{FF2B5EF4-FFF2-40B4-BE49-F238E27FC236}">
                            <a16:creationId xmlns:a16="http://schemas.microsoft.com/office/drawing/2014/main" id="{148B8E0F-2F4B-45BF-AEC5-DD354736C599}"/>
                          </a:ext>
                        </a:extLst>
                      </p:cNvPr>
                      <p:cNvPicPr/>
                      <p:nvPr/>
                    </p:nvPicPr>
                    <p:blipFill>
                      <a:blip r:embed="rId11"/>
                      <a:stretch>
                        <a:fillRect/>
                      </a:stretch>
                    </p:blipFill>
                    <p:spPr>
                      <a:xfrm>
                        <a:off x="4852449" y="2831599"/>
                        <a:ext cx="596900" cy="469900"/>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F5B068B1-8C74-49EE-A13E-55F054D8DE01}"/>
              </a:ext>
            </a:extLst>
          </p:cNvPr>
          <p:cNvGraphicFramePr>
            <a:graphicFrameLocks noChangeAspect="1"/>
          </p:cNvGraphicFramePr>
          <p:nvPr>
            <p:extLst>
              <p:ext uri="{D42A27DB-BD31-4B8C-83A1-F6EECF244321}">
                <p14:modId xmlns:p14="http://schemas.microsoft.com/office/powerpoint/2010/main" val="3441223557"/>
              </p:ext>
            </p:extLst>
          </p:nvPr>
        </p:nvGraphicFramePr>
        <p:xfrm>
          <a:off x="4849228" y="5337931"/>
          <a:ext cx="596900" cy="469900"/>
        </p:xfrm>
        <a:graphic>
          <a:graphicData uri="http://schemas.openxmlformats.org/presentationml/2006/ole">
            <mc:AlternateContent xmlns:mc="http://schemas.openxmlformats.org/markup-compatibility/2006">
              <mc:Choice xmlns:v="urn:schemas-microsoft-com:vml" Requires="v">
                <p:oleObj name="Equation" r:id="rId12" imgW="304560" imgH="241200" progId="Equation.DSMT4">
                  <p:embed/>
                </p:oleObj>
              </mc:Choice>
              <mc:Fallback>
                <p:oleObj name="Equation" r:id="rId12" imgW="304560" imgH="241200" progId="Equation.DSMT4">
                  <p:embed/>
                  <p:pic>
                    <p:nvPicPr>
                      <p:cNvPr id="34" name="Object 33">
                        <a:extLst>
                          <a:ext uri="{FF2B5EF4-FFF2-40B4-BE49-F238E27FC236}">
                            <a16:creationId xmlns:a16="http://schemas.microsoft.com/office/drawing/2014/main" id="{F5B068B1-8C74-49EE-A13E-55F054D8DE01}"/>
                          </a:ext>
                        </a:extLst>
                      </p:cNvPr>
                      <p:cNvPicPr/>
                      <p:nvPr/>
                    </p:nvPicPr>
                    <p:blipFill>
                      <a:blip r:embed="rId13"/>
                      <a:stretch>
                        <a:fillRect/>
                      </a:stretch>
                    </p:blipFill>
                    <p:spPr>
                      <a:xfrm>
                        <a:off x="4849228" y="5337931"/>
                        <a:ext cx="596900" cy="46990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8DA7ADF5-055A-4155-BCDA-7B1D48550806}"/>
              </a:ext>
            </a:extLst>
          </p:cNvPr>
          <p:cNvGraphicFramePr>
            <a:graphicFrameLocks noChangeAspect="1"/>
          </p:cNvGraphicFramePr>
          <p:nvPr>
            <p:extLst>
              <p:ext uri="{D42A27DB-BD31-4B8C-83A1-F6EECF244321}">
                <p14:modId xmlns:p14="http://schemas.microsoft.com/office/powerpoint/2010/main" val="4290430619"/>
              </p:ext>
            </p:extLst>
          </p:nvPr>
        </p:nvGraphicFramePr>
        <p:xfrm>
          <a:off x="4787900" y="4391326"/>
          <a:ext cx="447675" cy="469900"/>
        </p:xfrm>
        <a:graphic>
          <a:graphicData uri="http://schemas.openxmlformats.org/presentationml/2006/ole">
            <mc:AlternateContent xmlns:mc="http://schemas.openxmlformats.org/markup-compatibility/2006">
              <mc:Choice xmlns:v="urn:schemas-microsoft-com:vml" Requires="v">
                <p:oleObj name="Equation" r:id="rId14" imgW="228600" imgH="241200" progId="Equation.DSMT4">
                  <p:embed/>
                </p:oleObj>
              </mc:Choice>
              <mc:Fallback>
                <p:oleObj name="Equation" r:id="rId14" imgW="228600" imgH="241200" progId="Equation.DSMT4">
                  <p:embed/>
                  <p:pic>
                    <p:nvPicPr>
                      <p:cNvPr id="29" name="Object 28">
                        <a:extLst>
                          <a:ext uri="{FF2B5EF4-FFF2-40B4-BE49-F238E27FC236}">
                            <a16:creationId xmlns:a16="http://schemas.microsoft.com/office/drawing/2014/main" id="{8DA7ADF5-055A-4155-BCDA-7B1D48550806}"/>
                          </a:ext>
                        </a:extLst>
                      </p:cNvPr>
                      <p:cNvPicPr/>
                      <p:nvPr/>
                    </p:nvPicPr>
                    <p:blipFill>
                      <a:blip r:embed="rId15"/>
                      <a:stretch>
                        <a:fillRect/>
                      </a:stretch>
                    </p:blipFill>
                    <p:spPr>
                      <a:xfrm>
                        <a:off x="4787900" y="4391326"/>
                        <a:ext cx="447675" cy="469900"/>
                      </a:xfrm>
                      <a:prstGeom prst="rect">
                        <a:avLst/>
                      </a:prstGeom>
                    </p:spPr>
                  </p:pic>
                </p:oleObj>
              </mc:Fallback>
            </mc:AlternateContent>
          </a:graphicData>
        </a:graphic>
      </p:graphicFrame>
      <p:sp>
        <p:nvSpPr>
          <p:cNvPr id="21" name="Oval 20">
            <a:extLst>
              <a:ext uri="{FF2B5EF4-FFF2-40B4-BE49-F238E27FC236}">
                <a16:creationId xmlns:a16="http://schemas.microsoft.com/office/drawing/2014/main" id="{7E02EB9B-0D33-4F13-A3A9-7710E8272E02}"/>
              </a:ext>
            </a:extLst>
          </p:cNvPr>
          <p:cNvSpPr/>
          <p:nvPr/>
        </p:nvSpPr>
        <p:spPr>
          <a:xfrm>
            <a:off x="5753596" y="4304330"/>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23C050A-82E0-4E9E-B5FE-BCE134CD228E}"/>
              </a:ext>
            </a:extLst>
          </p:cNvPr>
          <p:cNvSpPr/>
          <p:nvPr/>
        </p:nvSpPr>
        <p:spPr>
          <a:xfrm>
            <a:off x="3589362" y="4304330"/>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2D7B85B-824C-4AA1-8054-BF9CF996A5BD}"/>
              </a:ext>
            </a:extLst>
          </p:cNvPr>
          <p:cNvSpPr/>
          <p:nvPr/>
        </p:nvSpPr>
        <p:spPr>
          <a:xfrm>
            <a:off x="4686642" y="4304330"/>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58F482EA-8032-4DE4-B008-EA6C0272E4E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32175788"/>
      </p:ext>
    </p:extLst>
  </p:cSld>
  <p:clrMapOvr>
    <a:masterClrMapping/>
  </p:clrMapOvr>
  <mc:AlternateContent xmlns:mc="http://schemas.openxmlformats.org/markup-compatibility/2006" xmlns:p14="http://schemas.microsoft.com/office/powerpoint/2010/main">
    <mc:Choice Requires="p14">
      <p:transition spd="slow" p14:dur="2000" advTm="33943"/>
    </mc:Choice>
    <mc:Fallback xmlns="">
      <p:transition spd="slow" advTm="33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Finite-difference approximation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229600" cy="4983162"/>
          </a:xfrm>
        </p:spPr>
        <p:txBody>
          <a:bodyPr/>
          <a:lstStyle/>
          <a:p>
            <a:r>
              <a:rPr lang="en-US" dirty="0"/>
              <a:t>Note what this says:</a:t>
            </a:r>
          </a:p>
          <a:p>
            <a:endParaRPr lang="en-US" dirty="0"/>
          </a:p>
          <a:p>
            <a:endParaRPr lang="en-US" dirty="0"/>
          </a:p>
          <a:p>
            <a:r>
              <a:rPr lang="en-US" dirty="0"/>
              <a:t>Rewrite this as:</a:t>
            </a:r>
          </a:p>
          <a:p>
            <a:endParaRPr lang="en-US" dirty="0"/>
          </a:p>
          <a:p>
            <a:r>
              <a:rPr lang="en-US" dirty="0"/>
              <a:t>Now, divide by four:</a:t>
            </a:r>
          </a:p>
          <a:p>
            <a:endParaRPr lang="en-US" dirty="0"/>
          </a:p>
          <a:p>
            <a:endParaRPr lang="en-US" dirty="0"/>
          </a:p>
          <a:p>
            <a:pPr lvl="1"/>
            <a:r>
              <a:rPr lang="en-US" dirty="0"/>
              <a:t>If </a:t>
            </a:r>
            <a:r>
              <a:rPr lang="en-US" i="1" dirty="0"/>
              <a:t>u</a:t>
            </a:r>
            <a:r>
              <a:rPr lang="en-US" dirty="0"/>
              <a:t> satisfies Laplace’s equation,</a:t>
            </a:r>
            <a:br>
              <a:rPr lang="en-US" dirty="0"/>
            </a:br>
            <a:r>
              <a:rPr lang="en-US" dirty="0"/>
              <a:t>          then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x</a:t>
            </a:r>
            <a:r>
              <a:rPr lang="en-US" i="1" baseline="-25000" dirty="0">
                <a:latin typeface="Times New Roman" panose="02020603050405020304" pitchFamily="18" charset="0"/>
              </a:rPr>
              <a:t>i</a:t>
            </a:r>
            <a:r>
              <a:rPr lang="en-US" dirty="0">
                <a:latin typeface="Times New Roman" panose="02020603050405020304" pitchFamily="18" charset="0"/>
              </a:rPr>
              <a:t>, </a:t>
            </a:r>
            <a:r>
              <a:rPr lang="en-US" i="1" dirty="0" err="1">
                <a:latin typeface="Times New Roman" panose="02020603050405020304" pitchFamily="18" charset="0"/>
              </a:rPr>
              <a:t>y</a:t>
            </a:r>
            <a:r>
              <a:rPr lang="en-US" i="1" baseline="-25000" dirty="0" err="1">
                <a:latin typeface="Times New Roman" panose="02020603050405020304" pitchFamily="18" charset="0"/>
              </a:rPr>
              <a:t>j</a:t>
            </a:r>
            <a:r>
              <a:rPr lang="en-US" dirty="0">
                <a:latin typeface="Times New Roman" panose="02020603050405020304" pitchFamily="18" charset="0"/>
              </a:rPr>
              <a:t>)</a:t>
            </a:r>
            <a:r>
              <a:rPr lang="en-US" dirty="0"/>
              <a:t> will be the average of the points around it</a:t>
            </a: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12" name="Object 11">
            <a:extLst>
              <a:ext uri="{FF2B5EF4-FFF2-40B4-BE49-F238E27FC236}">
                <a16:creationId xmlns:a16="http://schemas.microsoft.com/office/drawing/2014/main" id="{B668F871-8221-48CB-A970-8D911C670D11}"/>
              </a:ext>
            </a:extLst>
          </p:cNvPr>
          <p:cNvGraphicFramePr>
            <a:graphicFrameLocks noChangeAspect="1"/>
          </p:cNvGraphicFramePr>
          <p:nvPr>
            <p:extLst>
              <p:ext uri="{D42A27DB-BD31-4B8C-83A1-F6EECF244321}">
                <p14:modId xmlns:p14="http://schemas.microsoft.com/office/powerpoint/2010/main" val="761730670"/>
              </p:ext>
            </p:extLst>
          </p:nvPr>
        </p:nvGraphicFramePr>
        <p:xfrm>
          <a:off x="2547938" y="2055813"/>
          <a:ext cx="3878262" cy="425450"/>
        </p:xfrm>
        <a:graphic>
          <a:graphicData uri="http://schemas.openxmlformats.org/presentationml/2006/ole">
            <mc:AlternateContent xmlns:mc="http://schemas.openxmlformats.org/markup-compatibility/2006">
              <mc:Choice xmlns:v="urn:schemas-microsoft-com:vml" Requires="v">
                <p:oleObj name="Equation" r:id="rId5" imgW="2184120" imgH="241200" progId="Equation.DSMT4">
                  <p:embed/>
                </p:oleObj>
              </mc:Choice>
              <mc:Fallback>
                <p:oleObj name="Equation" r:id="rId5" imgW="2184120" imgH="241200" progId="Equation.DSMT4">
                  <p:embed/>
                  <p:pic>
                    <p:nvPicPr>
                      <p:cNvPr id="12" name="Object 11">
                        <a:extLst>
                          <a:ext uri="{FF2B5EF4-FFF2-40B4-BE49-F238E27FC236}">
                            <a16:creationId xmlns:a16="http://schemas.microsoft.com/office/drawing/2014/main" id="{B668F871-8221-48CB-A970-8D911C670D11}"/>
                          </a:ext>
                        </a:extLst>
                      </p:cNvPr>
                      <p:cNvPicPr/>
                      <p:nvPr/>
                    </p:nvPicPr>
                    <p:blipFill>
                      <a:blip r:embed="rId6"/>
                      <a:stretch>
                        <a:fillRect/>
                      </a:stretch>
                    </p:blipFill>
                    <p:spPr>
                      <a:xfrm>
                        <a:off x="2547938" y="2055813"/>
                        <a:ext cx="3878262" cy="4254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CBCD3A95-0315-41A3-8232-0B6DDFD1E58B}"/>
              </a:ext>
            </a:extLst>
          </p:cNvPr>
          <p:cNvGraphicFramePr>
            <a:graphicFrameLocks noChangeAspect="1"/>
          </p:cNvGraphicFramePr>
          <p:nvPr>
            <p:extLst>
              <p:ext uri="{D42A27DB-BD31-4B8C-83A1-F6EECF244321}">
                <p14:modId xmlns:p14="http://schemas.microsoft.com/office/powerpoint/2010/main" val="4161781472"/>
              </p:ext>
            </p:extLst>
          </p:nvPr>
        </p:nvGraphicFramePr>
        <p:xfrm>
          <a:off x="2824163" y="3255963"/>
          <a:ext cx="3494087" cy="425450"/>
        </p:xfrm>
        <a:graphic>
          <a:graphicData uri="http://schemas.openxmlformats.org/presentationml/2006/ole">
            <mc:AlternateContent xmlns:mc="http://schemas.openxmlformats.org/markup-compatibility/2006">
              <mc:Choice xmlns:v="urn:schemas-microsoft-com:vml" Requires="v">
                <p:oleObj name="Equation" r:id="rId7" imgW="1968480" imgH="241200" progId="Equation.DSMT4">
                  <p:embed/>
                </p:oleObj>
              </mc:Choice>
              <mc:Fallback>
                <p:oleObj name="Equation" r:id="rId7" imgW="1968480" imgH="241200" progId="Equation.DSMT4">
                  <p:embed/>
                  <p:pic>
                    <p:nvPicPr>
                      <p:cNvPr id="12" name="Object 11">
                        <a:extLst>
                          <a:ext uri="{FF2B5EF4-FFF2-40B4-BE49-F238E27FC236}">
                            <a16:creationId xmlns:a16="http://schemas.microsoft.com/office/drawing/2014/main" id="{B668F871-8221-48CB-A970-8D911C670D11}"/>
                          </a:ext>
                        </a:extLst>
                      </p:cNvPr>
                      <p:cNvPicPr/>
                      <p:nvPr/>
                    </p:nvPicPr>
                    <p:blipFill>
                      <a:blip r:embed="rId8"/>
                      <a:stretch>
                        <a:fillRect/>
                      </a:stretch>
                    </p:blipFill>
                    <p:spPr>
                      <a:xfrm>
                        <a:off x="2824163" y="3255963"/>
                        <a:ext cx="3494087" cy="4254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831ED6EF-2019-4D28-A432-9B18FF81D171}"/>
              </a:ext>
            </a:extLst>
          </p:cNvPr>
          <p:cNvGraphicFramePr>
            <a:graphicFrameLocks noChangeAspect="1"/>
          </p:cNvGraphicFramePr>
          <p:nvPr>
            <p:extLst>
              <p:ext uri="{D42A27DB-BD31-4B8C-83A1-F6EECF244321}">
                <p14:modId xmlns:p14="http://schemas.microsoft.com/office/powerpoint/2010/main" val="1122206964"/>
              </p:ext>
            </p:extLst>
          </p:nvPr>
        </p:nvGraphicFramePr>
        <p:xfrm>
          <a:off x="2858293" y="4025105"/>
          <a:ext cx="3425825" cy="738188"/>
        </p:xfrm>
        <a:graphic>
          <a:graphicData uri="http://schemas.openxmlformats.org/presentationml/2006/ole">
            <mc:AlternateContent xmlns:mc="http://schemas.openxmlformats.org/markup-compatibility/2006">
              <mc:Choice xmlns:v="urn:schemas-microsoft-com:vml" Requires="v">
                <p:oleObj name="Equation" r:id="rId9" imgW="1930320" imgH="419040" progId="Equation.DSMT4">
                  <p:embed/>
                </p:oleObj>
              </mc:Choice>
              <mc:Fallback>
                <p:oleObj name="Equation" r:id="rId9" imgW="1930320" imgH="419040" progId="Equation.DSMT4">
                  <p:embed/>
                  <p:pic>
                    <p:nvPicPr>
                      <p:cNvPr id="13" name="Object 12">
                        <a:extLst>
                          <a:ext uri="{FF2B5EF4-FFF2-40B4-BE49-F238E27FC236}">
                            <a16:creationId xmlns:a16="http://schemas.microsoft.com/office/drawing/2014/main" id="{CBCD3A95-0315-41A3-8232-0B6DDFD1E58B}"/>
                          </a:ext>
                        </a:extLst>
                      </p:cNvPr>
                      <p:cNvPicPr/>
                      <p:nvPr/>
                    </p:nvPicPr>
                    <p:blipFill>
                      <a:blip r:embed="rId10"/>
                      <a:stretch>
                        <a:fillRect/>
                      </a:stretch>
                    </p:blipFill>
                    <p:spPr>
                      <a:xfrm>
                        <a:off x="2858293" y="4025105"/>
                        <a:ext cx="3425825" cy="738188"/>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BB6A01DD-CFDD-43D3-BEE0-7D28D0788A7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88837019"/>
      </p:ext>
    </p:extLst>
  </p:cSld>
  <p:clrMapOvr>
    <a:masterClrMapping/>
  </p:clrMapOvr>
  <mc:AlternateContent xmlns:mc="http://schemas.openxmlformats.org/markup-compatibility/2006" xmlns:p14="http://schemas.microsoft.com/office/powerpoint/2010/main">
    <mc:Choice Requires="p14">
      <p:transition spd="slow" p14:dur="2000" advTm="57498"/>
    </mc:Choice>
    <mc:Fallback xmlns="">
      <p:transition spd="slow" advTm="57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C4D5B-E751-4C33-87EF-343EF576A47D}"/>
              </a:ext>
            </a:extLst>
          </p:cNvPr>
          <p:cNvSpPr>
            <a:spLocks noGrp="1"/>
          </p:cNvSpPr>
          <p:nvPr>
            <p:ph type="title"/>
          </p:nvPr>
        </p:nvSpPr>
        <p:spPr/>
        <p:txBody>
          <a:bodyPr/>
          <a:lstStyle/>
          <a:p>
            <a:r>
              <a:rPr lang="en-US" dirty="0"/>
              <a:t>Finite-difference approximation</a:t>
            </a:r>
          </a:p>
        </p:txBody>
      </p:sp>
      <p:sp>
        <p:nvSpPr>
          <p:cNvPr id="3" name="Content Placeholder 2">
            <a:extLst>
              <a:ext uri="{FF2B5EF4-FFF2-40B4-BE49-F238E27FC236}">
                <a16:creationId xmlns:a16="http://schemas.microsoft.com/office/drawing/2014/main" id="{894C3DE8-ECF0-4A2C-8A0F-E9F70D34B352}"/>
              </a:ext>
            </a:extLst>
          </p:cNvPr>
          <p:cNvSpPr>
            <a:spLocks noGrp="1"/>
          </p:cNvSpPr>
          <p:nvPr>
            <p:ph idx="1"/>
          </p:nvPr>
        </p:nvSpPr>
        <p:spPr/>
        <p:txBody>
          <a:bodyPr/>
          <a:lstStyle/>
          <a:p>
            <a:r>
              <a:rPr lang="en-US" dirty="0"/>
              <a:t>Now, if </a:t>
            </a:r>
            <a:r>
              <a:rPr lang="en-US" dirty="0">
                <a:latin typeface="Times New Roman" panose="02020603050405020304" pitchFamily="18" charset="0"/>
              </a:rPr>
              <a:t>(</a:t>
            </a:r>
            <a:r>
              <a:rPr lang="en-US" i="1" dirty="0">
                <a:latin typeface="Times New Roman" panose="02020603050405020304" pitchFamily="18" charset="0"/>
              </a:rPr>
              <a:t>x</a:t>
            </a:r>
            <a:r>
              <a:rPr lang="en-US" i="1" baseline="-25000" dirty="0">
                <a:latin typeface="Times New Roman" panose="02020603050405020304" pitchFamily="18" charset="0"/>
              </a:rPr>
              <a:t>i</a:t>
            </a:r>
            <a:r>
              <a:rPr lang="en-US" dirty="0">
                <a:latin typeface="Times New Roman" panose="02020603050405020304" pitchFamily="18" charset="0"/>
              </a:rPr>
              <a:t>, </a:t>
            </a:r>
            <a:r>
              <a:rPr lang="en-US" i="1" dirty="0" err="1">
                <a:latin typeface="Times New Roman" panose="02020603050405020304" pitchFamily="18" charset="0"/>
              </a:rPr>
              <a:t>y</a:t>
            </a:r>
            <a:r>
              <a:rPr lang="en-US" i="1" baseline="-25000" dirty="0" err="1">
                <a:latin typeface="Times New Roman" panose="02020603050405020304" pitchFamily="18" charset="0"/>
              </a:rPr>
              <a:t>j</a:t>
            </a:r>
            <a:r>
              <a:rPr lang="en-US" dirty="0">
                <a:latin typeface="Times New Roman" panose="02020603050405020304" pitchFamily="18" charset="0"/>
              </a:rPr>
              <a:t>)</a:t>
            </a:r>
            <a:r>
              <a:rPr lang="en-US" dirty="0"/>
              <a:t> is a boundary point,</a:t>
            </a:r>
            <a:br>
              <a:rPr lang="en-US" dirty="0"/>
            </a:br>
            <a:r>
              <a:rPr lang="en-US" dirty="0"/>
              <a:t>		its value or the slope at that point is already given</a:t>
            </a:r>
          </a:p>
          <a:p>
            <a:pPr lvl="1"/>
            <a:r>
              <a:rPr lang="en-US" dirty="0"/>
              <a:t>Each point in red has a boundary value</a:t>
            </a:r>
          </a:p>
        </p:txBody>
      </p:sp>
      <p:sp>
        <p:nvSpPr>
          <p:cNvPr id="4" name="Footer Placeholder 3">
            <a:extLst>
              <a:ext uri="{FF2B5EF4-FFF2-40B4-BE49-F238E27FC236}">
                <a16:creationId xmlns:a16="http://schemas.microsoft.com/office/drawing/2014/main" id="{BCB3CD40-1AED-454F-9F6D-7ECC224E667E}"/>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7675CD25-02C7-4994-B1B5-343B30797E03}"/>
              </a:ext>
            </a:extLst>
          </p:cNvPr>
          <p:cNvSpPr>
            <a:spLocks noGrp="1"/>
          </p:cNvSpPr>
          <p:nvPr>
            <p:ph type="sldNum" sz="quarter" idx="12"/>
          </p:nvPr>
        </p:nvSpPr>
        <p:spPr/>
        <p:txBody>
          <a:bodyPr/>
          <a:lstStyle/>
          <a:p>
            <a:fld id="{42EF6DC8-DA9C-4533-8A40-BB00A2545AF8}" type="slidenum">
              <a:rPr lang="en-CA" smtClean="0"/>
              <a:pPr/>
              <a:t>15</a:t>
            </a:fld>
            <a:endParaRPr lang="en-CA"/>
          </a:p>
        </p:txBody>
      </p:sp>
      <p:sp>
        <p:nvSpPr>
          <p:cNvPr id="6" name="Rectangle 5">
            <a:extLst>
              <a:ext uri="{FF2B5EF4-FFF2-40B4-BE49-F238E27FC236}">
                <a16:creationId xmlns:a16="http://schemas.microsoft.com/office/drawing/2014/main" id="{4A51D44F-5AFE-4C3B-A0F3-C874C699F526}"/>
              </a:ext>
            </a:extLst>
          </p:cNvPr>
          <p:cNvSpPr/>
          <p:nvPr/>
        </p:nvSpPr>
        <p:spPr>
          <a:xfrm>
            <a:off x="1616155" y="2959579"/>
            <a:ext cx="5887723" cy="3311542"/>
          </a:xfrm>
          <a:prstGeom prst="rect">
            <a:avLst/>
          </a:pr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78CEAC9-797A-45FF-80AB-0D66864A577A}"/>
              </a:ext>
            </a:extLst>
          </p:cNvPr>
          <p:cNvSpPr/>
          <p:nvPr/>
        </p:nvSpPr>
        <p:spPr>
          <a:xfrm>
            <a:off x="2265378" y="5451839"/>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8" name="Straight Connector 7">
            <a:extLst>
              <a:ext uri="{FF2B5EF4-FFF2-40B4-BE49-F238E27FC236}">
                <a16:creationId xmlns:a16="http://schemas.microsoft.com/office/drawing/2014/main" id="{C609D1E7-E052-4BD9-B1D5-B856A4AF0D38}"/>
              </a:ext>
            </a:extLst>
          </p:cNvPr>
          <p:cNvCxnSpPr>
            <a:cxnSpLocks/>
          </p:cNvCxnSpPr>
          <p:nvPr/>
        </p:nvCxnSpPr>
        <p:spPr>
          <a:xfrm>
            <a:off x="2429508" y="5539214"/>
            <a:ext cx="322375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31FDEE8-775A-43B4-9510-F80BD2D94F2A}"/>
              </a:ext>
            </a:extLst>
          </p:cNvPr>
          <p:cNvSpPr/>
          <p:nvPr/>
        </p:nvSpPr>
        <p:spPr>
          <a:xfrm>
            <a:off x="6680540" y="3629577"/>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10" name="Straight Connector 9">
            <a:extLst>
              <a:ext uri="{FF2B5EF4-FFF2-40B4-BE49-F238E27FC236}">
                <a16:creationId xmlns:a16="http://schemas.microsoft.com/office/drawing/2014/main" id="{F86E0936-5DA0-44A7-B9B9-3DD90088BD5B}"/>
              </a:ext>
            </a:extLst>
          </p:cNvPr>
          <p:cNvCxnSpPr>
            <a:cxnSpLocks/>
            <a:stCxn id="131" idx="3"/>
          </p:cNvCxnSpPr>
          <p:nvPr/>
        </p:nvCxnSpPr>
        <p:spPr>
          <a:xfrm flipH="1">
            <a:off x="5644716" y="4478755"/>
            <a:ext cx="1097284" cy="106582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90C65DA-13F0-41CF-B0B9-86135CF60F2C}"/>
              </a:ext>
            </a:extLst>
          </p:cNvPr>
          <p:cNvCxnSpPr>
            <a:cxnSpLocks/>
            <a:endCxn id="131" idx="4"/>
          </p:cNvCxnSpPr>
          <p:nvPr/>
        </p:nvCxnSpPr>
        <p:spPr>
          <a:xfrm>
            <a:off x="6771980" y="3812457"/>
            <a:ext cx="2349" cy="67968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7D8A1DB-F5FC-411E-A5AA-F4114BB22B28}"/>
              </a:ext>
            </a:extLst>
          </p:cNvPr>
          <p:cNvSpPr/>
          <p:nvPr/>
        </p:nvSpPr>
        <p:spPr>
          <a:xfrm>
            <a:off x="5567694" y="3627727"/>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13" name="Oval 12">
            <a:extLst>
              <a:ext uri="{FF2B5EF4-FFF2-40B4-BE49-F238E27FC236}">
                <a16:creationId xmlns:a16="http://schemas.microsoft.com/office/drawing/2014/main" id="{A762DEF6-45E7-49A4-B5EE-F501B9658C89}"/>
              </a:ext>
            </a:extLst>
          </p:cNvPr>
          <p:cNvSpPr/>
          <p:nvPr/>
        </p:nvSpPr>
        <p:spPr>
          <a:xfrm>
            <a:off x="4454848" y="3625877"/>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14" name="Oval 13">
            <a:extLst>
              <a:ext uri="{FF2B5EF4-FFF2-40B4-BE49-F238E27FC236}">
                <a16:creationId xmlns:a16="http://schemas.microsoft.com/office/drawing/2014/main" id="{BF4A13C5-B28A-4076-9D5F-7FC4D6356AED}"/>
              </a:ext>
            </a:extLst>
          </p:cNvPr>
          <p:cNvSpPr/>
          <p:nvPr/>
        </p:nvSpPr>
        <p:spPr>
          <a:xfrm>
            <a:off x="2256674" y="3628133"/>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15" name="Oval 14">
            <a:extLst>
              <a:ext uri="{FF2B5EF4-FFF2-40B4-BE49-F238E27FC236}">
                <a16:creationId xmlns:a16="http://schemas.microsoft.com/office/drawing/2014/main" id="{AC2A4800-4D33-42FE-B4BC-26118A6A645A}"/>
              </a:ext>
            </a:extLst>
          </p:cNvPr>
          <p:cNvSpPr/>
          <p:nvPr/>
        </p:nvSpPr>
        <p:spPr>
          <a:xfrm>
            <a:off x="5570867" y="4359140"/>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16" name="Straight Connector 15">
            <a:extLst>
              <a:ext uri="{FF2B5EF4-FFF2-40B4-BE49-F238E27FC236}">
                <a16:creationId xmlns:a16="http://schemas.microsoft.com/office/drawing/2014/main" id="{7FD5A048-9A91-45CF-89B4-E5AC119977ED}"/>
              </a:ext>
            </a:extLst>
          </p:cNvPr>
          <p:cNvCxnSpPr>
            <a:cxnSpLocks/>
          </p:cNvCxnSpPr>
          <p:nvPr/>
        </p:nvCxnSpPr>
        <p:spPr>
          <a:xfrm flipH="1" flipV="1">
            <a:off x="4481630" y="3705061"/>
            <a:ext cx="1242162" cy="185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ACB9C0E-9CF8-4746-81A7-69119C1848A2}"/>
              </a:ext>
            </a:extLst>
          </p:cNvPr>
          <p:cNvCxnSpPr>
            <a:cxnSpLocks/>
            <a:endCxn id="121" idx="2"/>
          </p:cNvCxnSpPr>
          <p:nvPr/>
        </p:nvCxnSpPr>
        <p:spPr>
          <a:xfrm flipH="1" flipV="1">
            <a:off x="3046204" y="4446426"/>
            <a:ext cx="2593174" cy="415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CFA51EE-6641-408A-928D-9118CD29B72F}"/>
              </a:ext>
            </a:extLst>
          </p:cNvPr>
          <p:cNvCxnSpPr>
            <a:cxnSpLocks/>
          </p:cNvCxnSpPr>
          <p:nvPr/>
        </p:nvCxnSpPr>
        <p:spPr>
          <a:xfrm flipH="1" flipV="1">
            <a:off x="2292002" y="3663461"/>
            <a:ext cx="776139" cy="75918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AB7EB241-A777-4A7C-A0BC-FB8B9858DE45}"/>
              </a:ext>
            </a:extLst>
          </p:cNvPr>
          <p:cNvSpPr/>
          <p:nvPr/>
        </p:nvSpPr>
        <p:spPr>
          <a:xfrm>
            <a:off x="3359643" y="3601492"/>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20" name="Straight Connector 19">
            <a:extLst>
              <a:ext uri="{FF2B5EF4-FFF2-40B4-BE49-F238E27FC236}">
                <a16:creationId xmlns:a16="http://schemas.microsoft.com/office/drawing/2014/main" id="{9257635D-B444-4341-A63E-4BD22241EC2D}"/>
              </a:ext>
            </a:extLst>
          </p:cNvPr>
          <p:cNvCxnSpPr>
            <a:cxnSpLocks/>
          </p:cNvCxnSpPr>
          <p:nvPr/>
        </p:nvCxnSpPr>
        <p:spPr>
          <a:xfrm flipH="1" flipV="1">
            <a:off x="3451083" y="3618270"/>
            <a:ext cx="8394" cy="79921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85" name="Oval 184">
            <a:extLst>
              <a:ext uri="{FF2B5EF4-FFF2-40B4-BE49-F238E27FC236}">
                <a16:creationId xmlns:a16="http://schemas.microsoft.com/office/drawing/2014/main" id="{DAE52CF7-CA93-47F4-BFF9-ACF496A84593}"/>
              </a:ext>
            </a:extLst>
          </p:cNvPr>
          <p:cNvSpPr/>
          <p:nvPr/>
        </p:nvSpPr>
        <p:spPr>
          <a:xfrm>
            <a:off x="1575992"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Oval 185">
            <a:extLst>
              <a:ext uri="{FF2B5EF4-FFF2-40B4-BE49-F238E27FC236}">
                <a16:creationId xmlns:a16="http://schemas.microsoft.com/office/drawing/2014/main" id="{13D2A665-ACE3-4742-B80B-155D2EB655DB}"/>
              </a:ext>
            </a:extLst>
          </p:cNvPr>
          <p:cNvSpPr/>
          <p:nvPr/>
        </p:nvSpPr>
        <p:spPr>
          <a:xfrm>
            <a:off x="1943545"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Oval 186">
            <a:extLst>
              <a:ext uri="{FF2B5EF4-FFF2-40B4-BE49-F238E27FC236}">
                <a16:creationId xmlns:a16="http://schemas.microsoft.com/office/drawing/2014/main" id="{DB06E74C-4CAC-47F9-B0C3-B16D72DCF44F}"/>
              </a:ext>
            </a:extLst>
          </p:cNvPr>
          <p:cNvSpPr/>
          <p:nvPr/>
        </p:nvSpPr>
        <p:spPr>
          <a:xfrm>
            <a:off x="2311098"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Oval 187">
            <a:extLst>
              <a:ext uri="{FF2B5EF4-FFF2-40B4-BE49-F238E27FC236}">
                <a16:creationId xmlns:a16="http://schemas.microsoft.com/office/drawing/2014/main" id="{04761E46-39B4-448B-865A-36AC38E6C10F}"/>
              </a:ext>
            </a:extLst>
          </p:cNvPr>
          <p:cNvSpPr/>
          <p:nvPr/>
        </p:nvSpPr>
        <p:spPr>
          <a:xfrm>
            <a:off x="2678651"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Oval 188">
            <a:extLst>
              <a:ext uri="{FF2B5EF4-FFF2-40B4-BE49-F238E27FC236}">
                <a16:creationId xmlns:a16="http://schemas.microsoft.com/office/drawing/2014/main" id="{D780F52A-A599-4820-B707-BFA59A13D224}"/>
              </a:ext>
            </a:extLst>
          </p:cNvPr>
          <p:cNvSpPr/>
          <p:nvPr/>
        </p:nvSpPr>
        <p:spPr>
          <a:xfrm>
            <a:off x="3046204"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Oval 189">
            <a:extLst>
              <a:ext uri="{FF2B5EF4-FFF2-40B4-BE49-F238E27FC236}">
                <a16:creationId xmlns:a16="http://schemas.microsoft.com/office/drawing/2014/main" id="{D2FB942F-121C-4FFF-AB93-54812EE47B10}"/>
              </a:ext>
            </a:extLst>
          </p:cNvPr>
          <p:cNvSpPr/>
          <p:nvPr/>
        </p:nvSpPr>
        <p:spPr>
          <a:xfrm>
            <a:off x="3413757"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Oval 190">
            <a:extLst>
              <a:ext uri="{FF2B5EF4-FFF2-40B4-BE49-F238E27FC236}">
                <a16:creationId xmlns:a16="http://schemas.microsoft.com/office/drawing/2014/main" id="{15FB1689-57F9-412A-B22F-5DF4B53B622B}"/>
              </a:ext>
            </a:extLst>
          </p:cNvPr>
          <p:cNvSpPr/>
          <p:nvPr/>
        </p:nvSpPr>
        <p:spPr>
          <a:xfrm>
            <a:off x="3781310"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Oval 191">
            <a:extLst>
              <a:ext uri="{FF2B5EF4-FFF2-40B4-BE49-F238E27FC236}">
                <a16:creationId xmlns:a16="http://schemas.microsoft.com/office/drawing/2014/main" id="{693F77B3-A173-4483-98FA-B3AAD3272025}"/>
              </a:ext>
            </a:extLst>
          </p:cNvPr>
          <p:cNvSpPr/>
          <p:nvPr/>
        </p:nvSpPr>
        <p:spPr>
          <a:xfrm>
            <a:off x="4148863"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Oval 192">
            <a:extLst>
              <a:ext uri="{FF2B5EF4-FFF2-40B4-BE49-F238E27FC236}">
                <a16:creationId xmlns:a16="http://schemas.microsoft.com/office/drawing/2014/main" id="{68994423-ED58-49F3-BC17-B7743BF33048}"/>
              </a:ext>
            </a:extLst>
          </p:cNvPr>
          <p:cNvSpPr/>
          <p:nvPr/>
        </p:nvSpPr>
        <p:spPr>
          <a:xfrm>
            <a:off x="4516416"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Oval 193">
            <a:extLst>
              <a:ext uri="{FF2B5EF4-FFF2-40B4-BE49-F238E27FC236}">
                <a16:creationId xmlns:a16="http://schemas.microsoft.com/office/drawing/2014/main" id="{3128548E-AEA9-4B28-A39E-9564695B35E2}"/>
              </a:ext>
            </a:extLst>
          </p:cNvPr>
          <p:cNvSpPr/>
          <p:nvPr/>
        </p:nvSpPr>
        <p:spPr>
          <a:xfrm>
            <a:off x="4883969"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Oval 194">
            <a:extLst>
              <a:ext uri="{FF2B5EF4-FFF2-40B4-BE49-F238E27FC236}">
                <a16:creationId xmlns:a16="http://schemas.microsoft.com/office/drawing/2014/main" id="{E1591B0C-1988-4429-9517-05FF4546B901}"/>
              </a:ext>
            </a:extLst>
          </p:cNvPr>
          <p:cNvSpPr/>
          <p:nvPr/>
        </p:nvSpPr>
        <p:spPr>
          <a:xfrm>
            <a:off x="5251522"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Oval 195">
            <a:extLst>
              <a:ext uri="{FF2B5EF4-FFF2-40B4-BE49-F238E27FC236}">
                <a16:creationId xmlns:a16="http://schemas.microsoft.com/office/drawing/2014/main" id="{C5A24001-8B77-4381-8FC7-9B184C04BDD2}"/>
              </a:ext>
            </a:extLst>
          </p:cNvPr>
          <p:cNvSpPr/>
          <p:nvPr/>
        </p:nvSpPr>
        <p:spPr>
          <a:xfrm>
            <a:off x="5619075"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Oval 196">
            <a:extLst>
              <a:ext uri="{FF2B5EF4-FFF2-40B4-BE49-F238E27FC236}">
                <a16:creationId xmlns:a16="http://schemas.microsoft.com/office/drawing/2014/main" id="{2CF9F9D1-70B4-4FF2-8C24-5834A8045212}"/>
              </a:ext>
            </a:extLst>
          </p:cNvPr>
          <p:cNvSpPr/>
          <p:nvPr/>
        </p:nvSpPr>
        <p:spPr>
          <a:xfrm>
            <a:off x="5986628"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Oval 197">
            <a:extLst>
              <a:ext uri="{FF2B5EF4-FFF2-40B4-BE49-F238E27FC236}">
                <a16:creationId xmlns:a16="http://schemas.microsoft.com/office/drawing/2014/main" id="{73ED1AF5-9383-41E4-80BE-71C287C94B2F}"/>
              </a:ext>
            </a:extLst>
          </p:cNvPr>
          <p:cNvSpPr/>
          <p:nvPr/>
        </p:nvSpPr>
        <p:spPr>
          <a:xfrm>
            <a:off x="6354181"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Oval 198">
            <a:extLst>
              <a:ext uri="{FF2B5EF4-FFF2-40B4-BE49-F238E27FC236}">
                <a16:creationId xmlns:a16="http://schemas.microsoft.com/office/drawing/2014/main" id="{7E95E995-4573-4468-85CC-0ADBFC5BE1EA}"/>
              </a:ext>
            </a:extLst>
          </p:cNvPr>
          <p:cNvSpPr/>
          <p:nvPr/>
        </p:nvSpPr>
        <p:spPr>
          <a:xfrm>
            <a:off x="6728609"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Oval 199">
            <a:extLst>
              <a:ext uri="{FF2B5EF4-FFF2-40B4-BE49-F238E27FC236}">
                <a16:creationId xmlns:a16="http://schemas.microsoft.com/office/drawing/2014/main" id="{3FC302B6-789B-4B31-900A-00C6A4164F37}"/>
              </a:ext>
            </a:extLst>
          </p:cNvPr>
          <p:cNvSpPr/>
          <p:nvPr/>
        </p:nvSpPr>
        <p:spPr>
          <a:xfrm>
            <a:off x="7096162"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Oval 200">
            <a:extLst>
              <a:ext uri="{FF2B5EF4-FFF2-40B4-BE49-F238E27FC236}">
                <a16:creationId xmlns:a16="http://schemas.microsoft.com/office/drawing/2014/main" id="{16E4EFD0-CC29-4BD9-830A-B68B20725872}"/>
              </a:ext>
            </a:extLst>
          </p:cNvPr>
          <p:cNvSpPr/>
          <p:nvPr/>
        </p:nvSpPr>
        <p:spPr>
          <a:xfrm>
            <a:off x="7463715"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Oval 167">
            <a:extLst>
              <a:ext uri="{FF2B5EF4-FFF2-40B4-BE49-F238E27FC236}">
                <a16:creationId xmlns:a16="http://schemas.microsoft.com/office/drawing/2014/main" id="{229A2841-FE36-49FF-A7DF-C34FA0C886CC}"/>
              </a:ext>
            </a:extLst>
          </p:cNvPr>
          <p:cNvSpPr/>
          <p:nvPr/>
        </p:nvSpPr>
        <p:spPr>
          <a:xfrm>
            <a:off x="1575992" y="329401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Oval 168">
            <a:extLst>
              <a:ext uri="{FF2B5EF4-FFF2-40B4-BE49-F238E27FC236}">
                <a16:creationId xmlns:a16="http://schemas.microsoft.com/office/drawing/2014/main" id="{B3B17CD9-8381-4E7B-92FC-2A8AD52731E4}"/>
              </a:ext>
            </a:extLst>
          </p:cNvPr>
          <p:cNvSpPr/>
          <p:nvPr/>
        </p:nvSpPr>
        <p:spPr>
          <a:xfrm>
            <a:off x="1943545"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Oval 169">
            <a:extLst>
              <a:ext uri="{FF2B5EF4-FFF2-40B4-BE49-F238E27FC236}">
                <a16:creationId xmlns:a16="http://schemas.microsoft.com/office/drawing/2014/main" id="{A8493AAD-1F19-402C-B6B1-C843A6F34815}"/>
              </a:ext>
            </a:extLst>
          </p:cNvPr>
          <p:cNvSpPr/>
          <p:nvPr/>
        </p:nvSpPr>
        <p:spPr>
          <a:xfrm>
            <a:off x="2311098"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Oval 170">
            <a:extLst>
              <a:ext uri="{FF2B5EF4-FFF2-40B4-BE49-F238E27FC236}">
                <a16:creationId xmlns:a16="http://schemas.microsoft.com/office/drawing/2014/main" id="{6EE7CEFA-9614-4392-B58A-43D04A77C3D5}"/>
              </a:ext>
            </a:extLst>
          </p:cNvPr>
          <p:cNvSpPr/>
          <p:nvPr/>
        </p:nvSpPr>
        <p:spPr>
          <a:xfrm>
            <a:off x="2678651"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Oval 171">
            <a:extLst>
              <a:ext uri="{FF2B5EF4-FFF2-40B4-BE49-F238E27FC236}">
                <a16:creationId xmlns:a16="http://schemas.microsoft.com/office/drawing/2014/main" id="{23B30368-D083-41CA-9881-B6E807731145}"/>
              </a:ext>
            </a:extLst>
          </p:cNvPr>
          <p:cNvSpPr/>
          <p:nvPr/>
        </p:nvSpPr>
        <p:spPr>
          <a:xfrm>
            <a:off x="3046204"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Oval 172">
            <a:extLst>
              <a:ext uri="{FF2B5EF4-FFF2-40B4-BE49-F238E27FC236}">
                <a16:creationId xmlns:a16="http://schemas.microsoft.com/office/drawing/2014/main" id="{574416B2-5EFA-4AA6-A942-78E2D7C5C6DE}"/>
              </a:ext>
            </a:extLst>
          </p:cNvPr>
          <p:cNvSpPr/>
          <p:nvPr/>
        </p:nvSpPr>
        <p:spPr>
          <a:xfrm>
            <a:off x="3413757"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Oval 173">
            <a:extLst>
              <a:ext uri="{FF2B5EF4-FFF2-40B4-BE49-F238E27FC236}">
                <a16:creationId xmlns:a16="http://schemas.microsoft.com/office/drawing/2014/main" id="{764A5CBA-654A-4933-9E90-218E16D97BFF}"/>
              </a:ext>
            </a:extLst>
          </p:cNvPr>
          <p:cNvSpPr/>
          <p:nvPr/>
        </p:nvSpPr>
        <p:spPr>
          <a:xfrm>
            <a:off x="3781310"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CB078988-0451-426C-913E-4DE057833392}"/>
              </a:ext>
            </a:extLst>
          </p:cNvPr>
          <p:cNvSpPr/>
          <p:nvPr/>
        </p:nvSpPr>
        <p:spPr>
          <a:xfrm>
            <a:off x="4148863"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Oval 175">
            <a:extLst>
              <a:ext uri="{FF2B5EF4-FFF2-40B4-BE49-F238E27FC236}">
                <a16:creationId xmlns:a16="http://schemas.microsoft.com/office/drawing/2014/main" id="{626BCBCD-12CE-40B0-8049-5D52614FE95B}"/>
              </a:ext>
            </a:extLst>
          </p:cNvPr>
          <p:cNvSpPr/>
          <p:nvPr/>
        </p:nvSpPr>
        <p:spPr>
          <a:xfrm>
            <a:off x="4516416"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Oval 176">
            <a:extLst>
              <a:ext uri="{FF2B5EF4-FFF2-40B4-BE49-F238E27FC236}">
                <a16:creationId xmlns:a16="http://schemas.microsoft.com/office/drawing/2014/main" id="{7AAAE722-88AE-45DF-B51A-8583EC3DB865}"/>
              </a:ext>
            </a:extLst>
          </p:cNvPr>
          <p:cNvSpPr/>
          <p:nvPr/>
        </p:nvSpPr>
        <p:spPr>
          <a:xfrm>
            <a:off x="4883969"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Oval 177">
            <a:extLst>
              <a:ext uri="{FF2B5EF4-FFF2-40B4-BE49-F238E27FC236}">
                <a16:creationId xmlns:a16="http://schemas.microsoft.com/office/drawing/2014/main" id="{00EA2B98-9DD4-4F92-8D8A-6E49A4E4D95E}"/>
              </a:ext>
            </a:extLst>
          </p:cNvPr>
          <p:cNvSpPr/>
          <p:nvPr/>
        </p:nvSpPr>
        <p:spPr>
          <a:xfrm>
            <a:off x="5251522"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Oval 178">
            <a:extLst>
              <a:ext uri="{FF2B5EF4-FFF2-40B4-BE49-F238E27FC236}">
                <a16:creationId xmlns:a16="http://schemas.microsoft.com/office/drawing/2014/main" id="{716D76CD-E391-475B-ADB8-E20E26D00E4B}"/>
              </a:ext>
            </a:extLst>
          </p:cNvPr>
          <p:cNvSpPr/>
          <p:nvPr/>
        </p:nvSpPr>
        <p:spPr>
          <a:xfrm>
            <a:off x="5619075"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Oval 179">
            <a:extLst>
              <a:ext uri="{FF2B5EF4-FFF2-40B4-BE49-F238E27FC236}">
                <a16:creationId xmlns:a16="http://schemas.microsoft.com/office/drawing/2014/main" id="{8E14E32E-3F40-42CF-BC8A-4011AC7011B4}"/>
              </a:ext>
            </a:extLst>
          </p:cNvPr>
          <p:cNvSpPr/>
          <p:nvPr/>
        </p:nvSpPr>
        <p:spPr>
          <a:xfrm>
            <a:off x="5986628"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Oval 180">
            <a:extLst>
              <a:ext uri="{FF2B5EF4-FFF2-40B4-BE49-F238E27FC236}">
                <a16:creationId xmlns:a16="http://schemas.microsoft.com/office/drawing/2014/main" id="{030C4861-15D3-44AF-88FD-D01C9181BF4B}"/>
              </a:ext>
            </a:extLst>
          </p:cNvPr>
          <p:cNvSpPr/>
          <p:nvPr/>
        </p:nvSpPr>
        <p:spPr>
          <a:xfrm>
            <a:off x="6354181"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Oval 181">
            <a:extLst>
              <a:ext uri="{FF2B5EF4-FFF2-40B4-BE49-F238E27FC236}">
                <a16:creationId xmlns:a16="http://schemas.microsoft.com/office/drawing/2014/main" id="{62BD419F-CC7A-4F5A-A3BD-8D823669F64A}"/>
              </a:ext>
            </a:extLst>
          </p:cNvPr>
          <p:cNvSpPr/>
          <p:nvPr/>
        </p:nvSpPr>
        <p:spPr>
          <a:xfrm>
            <a:off x="6728609"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Oval 182">
            <a:extLst>
              <a:ext uri="{FF2B5EF4-FFF2-40B4-BE49-F238E27FC236}">
                <a16:creationId xmlns:a16="http://schemas.microsoft.com/office/drawing/2014/main" id="{FA9841D7-B787-40D0-8DE9-C504B9B20D8C}"/>
              </a:ext>
            </a:extLst>
          </p:cNvPr>
          <p:cNvSpPr/>
          <p:nvPr/>
        </p:nvSpPr>
        <p:spPr>
          <a:xfrm>
            <a:off x="7096162"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Oval 183">
            <a:extLst>
              <a:ext uri="{FF2B5EF4-FFF2-40B4-BE49-F238E27FC236}">
                <a16:creationId xmlns:a16="http://schemas.microsoft.com/office/drawing/2014/main" id="{037EB90C-06CB-4B38-9E0A-415B871F8E16}"/>
              </a:ext>
            </a:extLst>
          </p:cNvPr>
          <p:cNvSpPr/>
          <p:nvPr/>
        </p:nvSpPr>
        <p:spPr>
          <a:xfrm>
            <a:off x="7463715" y="329401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Oval 150">
            <a:extLst>
              <a:ext uri="{FF2B5EF4-FFF2-40B4-BE49-F238E27FC236}">
                <a16:creationId xmlns:a16="http://schemas.microsoft.com/office/drawing/2014/main" id="{5E4B5286-8E24-4DFF-A15C-86079693F7FC}"/>
              </a:ext>
            </a:extLst>
          </p:cNvPr>
          <p:cNvSpPr/>
          <p:nvPr/>
        </p:nvSpPr>
        <p:spPr>
          <a:xfrm>
            <a:off x="1575992"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Oval 151">
            <a:extLst>
              <a:ext uri="{FF2B5EF4-FFF2-40B4-BE49-F238E27FC236}">
                <a16:creationId xmlns:a16="http://schemas.microsoft.com/office/drawing/2014/main" id="{F3C68F0C-FA90-48B1-8F59-4728D4F40D5F}"/>
              </a:ext>
            </a:extLst>
          </p:cNvPr>
          <p:cNvSpPr/>
          <p:nvPr/>
        </p:nvSpPr>
        <p:spPr>
          <a:xfrm>
            <a:off x="1943545"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Oval 152">
            <a:extLst>
              <a:ext uri="{FF2B5EF4-FFF2-40B4-BE49-F238E27FC236}">
                <a16:creationId xmlns:a16="http://schemas.microsoft.com/office/drawing/2014/main" id="{6EB3E7F2-ACA3-454A-B9EA-7154015559D2}"/>
              </a:ext>
            </a:extLst>
          </p:cNvPr>
          <p:cNvSpPr/>
          <p:nvPr/>
        </p:nvSpPr>
        <p:spPr>
          <a:xfrm>
            <a:off x="2311098"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Oval 153">
            <a:extLst>
              <a:ext uri="{FF2B5EF4-FFF2-40B4-BE49-F238E27FC236}">
                <a16:creationId xmlns:a16="http://schemas.microsoft.com/office/drawing/2014/main" id="{8F15411F-545F-408F-B413-11EB8E14B0E6}"/>
              </a:ext>
            </a:extLst>
          </p:cNvPr>
          <p:cNvSpPr/>
          <p:nvPr/>
        </p:nvSpPr>
        <p:spPr>
          <a:xfrm>
            <a:off x="2678651"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Oval 154">
            <a:extLst>
              <a:ext uri="{FF2B5EF4-FFF2-40B4-BE49-F238E27FC236}">
                <a16:creationId xmlns:a16="http://schemas.microsoft.com/office/drawing/2014/main" id="{04BCA51D-D11D-40C1-9348-261395CA191A}"/>
              </a:ext>
            </a:extLst>
          </p:cNvPr>
          <p:cNvSpPr/>
          <p:nvPr/>
        </p:nvSpPr>
        <p:spPr>
          <a:xfrm>
            <a:off x="3046204"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Oval 155">
            <a:extLst>
              <a:ext uri="{FF2B5EF4-FFF2-40B4-BE49-F238E27FC236}">
                <a16:creationId xmlns:a16="http://schemas.microsoft.com/office/drawing/2014/main" id="{A2219068-C7AC-4CB9-A8A4-5A4F0645C399}"/>
              </a:ext>
            </a:extLst>
          </p:cNvPr>
          <p:cNvSpPr/>
          <p:nvPr/>
        </p:nvSpPr>
        <p:spPr>
          <a:xfrm>
            <a:off x="3413757"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Oval 156">
            <a:extLst>
              <a:ext uri="{FF2B5EF4-FFF2-40B4-BE49-F238E27FC236}">
                <a16:creationId xmlns:a16="http://schemas.microsoft.com/office/drawing/2014/main" id="{96982B33-FBC4-4250-9E55-DE0EEE85E996}"/>
              </a:ext>
            </a:extLst>
          </p:cNvPr>
          <p:cNvSpPr/>
          <p:nvPr/>
        </p:nvSpPr>
        <p:spPr>
          <a:xfrm>
            <a:off x="3781310"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Oval 157">
            <a:extLst>
              <a:ext uri="{FF2B5EF4-FFF2-40B4-BE49-F238E27FC236}">
                <a16:creationId xmlns:a16="http://schemas.microsoft.com/office/drawing/2014/main" id="{222F3ED1-73A5-41DD-9B78-3E71B03C0725}"/>
              </a:ext>
            </a:extLst>
          </p:cNvPr>
          <p:cNvSpPr/>
          <p:nvPr/>
        </p:nvSpPr>
        <p:spPr>
          <a:xfrm>
            <a:off x="4148863"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Oval 158">
            <a:extLst>
              <a:ext uri="{FF2B5EF4-FFF2-40B4-BE49-F238E27FC236}">
                <a16:creationId xmlns:a16="http://schemas.microsoft.com/office/drawing/2014/main" id="{830D6F55-2742-41D6-B22D-504EE88BAEE2}"/>
              </a:ext>
            </a:extLst>
          </p:cNvPr>
          <p:cNvSpPr/>
          <p:nvPr/>
        </p:nvSpPr>
        <p:spPr>
          <a:xfrm>
            <a:off x="4516416"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Oval 159">
            <a:extLst>
              <a:ext uri="{FF2B5EF4-FFF2-40B4-BE49-F238E27FC236}">
                <a16:creationId xmlns:a16="http://schemas.microsoft.com/office/drawing/2014/main" id="{D7DBD69C-B5BA-416F-A6A8-E90395E721BE}"/>
              </a:ext>
            </a:extLst>
          </p:cNvPr>
          <p:cNvSpPr/>
          <p:nvPr/>
        </p:nvSpPr>
        <p:spPr>
          <a:xfrm>
            <a:off x="4883969"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Oval 160">
            <a:extLst>
              <a:ext uri="{FF2B5EF4-FFF2-40B4-BE49-F238E27FC236}">
                <a16:creationId xmlns:a16="http://schemas.microsoft.com/office/drawing/2014/main" id="{95242174-31BB-45EC-90AC-0DD583E47E11}"/>
              </a:ext>
            </a:extLst>
          </p:cNvPr>
          <p:cNvSpPr/>
          <p:nvPr/>
        </p:nvSpPr>
        <p:spPr>
          <a:xfrm>
            <a:off x="5251522"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Oval 161">
            <a:extLst>
              <a:ext uri="{FF2B5EF4-FFF2-40B4-BE49-F238E27FC236}">
                <a16:creationId xmlns:a16="http://schemas.microsoft.com/office/drawing/2014/main" id="{FC31D112-8BBA-4130-8158-BC9C02399637}"/>
              </a:ext>
            </a:extLst>
          </p:cNvPr>
          <p:cNvSpPr/>
          <p:nvPr/>
        </p:nvSpPr>
        <p:spPr>
          <a:xfrm>
            <a:off x="5619075"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a:extLst>
              <a:ext uri="{FF2B5EF4-FFF2-40B4-BE49-F238E27FC236}">
                <a16:creationId xmlns:a16="http://schemas.microsoft.com/office/drawing/2014/main" id="{B30A6744-525E-4366-89AF-E857DD26DA83}"/>
              </a:ext>
            </a:extLst>
          </p:cNvPr>
          <p:cNvSpPr/>
          <p:nvPr/>
        </p:nvSpPr>
        <p:spPr>
          <a:xfrm>
            <a:off x="5986628"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Oval 163">
            <a:extLst>
              <a:ext uri="{FF2B5EF4-FFF2-40B4-BE49-F238E27FC236}">
                <a16:creationId xmlns:a16="http://schemas.microsoft.com/office/drawing/2014/main" id="{FD577975-FCD1-40B8-80D6-1C3B81D6FEDB}"/>
              </a:ext>
            </a:extLst>
          </p:cNvPr>
          <p:cNvSpPr/>
          <p:nvPr/>
        </p:nvSpPr>
        <p:spPr>
          <a:xfrm>
            <a:off x="6354181"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Oval 164">
            <a:extLst>
              <a:ext uri="{FF2B5EF4-FFF2-40B4-BE49-F238E27FC236}">
                <a16:creationId xmlns:a16="http://schemas.microsoft.com/office/drawing/2014/main" id="{877D0972-AACB-4149-83A2-82C9E5A7FFC9}"/>
              </a:ext>
            </a:extLst>
          </p:cNvPr>
          <p:cNvSpPr/>
          <p:nvPr/>
        </p:nvSpPr>
        <p:spPr>
          <a:xfrm>
            <a:off x="6728609"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Oval 165">
            <a:extLst>
              <a:ext uri="{FF2B5EF4-FFF2-40B4-BE49-F238E27FC236}">
                <a16:creationId xmlns:a16="http://schemas.microsoft.com/office/drawing/2014/main" id="{D45EE8BC-C11E-4913-B512-5323F72AFC62}"/>
              </a:ext>
            </a:extLst>
          </p:cNvPr>
          <p:cNvSpPr/>
          <p:nvPr/>
        </p:nvSpPr>
        <p:spPr>
          <a:xfrm>
            <a:off x="7096162"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Oval 166">
            <a:extLst>
              <a:ext uri="{FF2B5EF4-FFF2-40B4-BE49-F238E27FC236}">
                <a16:creationId xmlns:a16="http://schemas.microsoft.com/office/drawing/2014/main" id="{1F4F8664-4AB9-4C2C-AFEB-2B154BAFB9FF}"/>
              </a:ext>
            </a:extLst>
          </p:cNvPr>
          <p:cNvSpPr/>
          <p:nvPr/>
        </p:nvSpPr>
        <p:spPr>
          <a:xfrm>
            <a:off x="7463715"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981C3FC7-0264-478A-A85F-AB4C90A4CA90}"/>
              </a:ext>
            </a:extLst>
          </p:cNvPr>
          <p:cNvSpPr/>
          <p:nvPr/>
        </p:nvSpPr>
        <p:spPr>
          <a:xfrm>
            <a:off x="1575992" y="40346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F56E55C5-D911-4A2C-A79E-392929FA66AA}"/>
              </a:ext>
            </a:extLst>
          </p:cNvPr>
          <p:cNvSpPr/>
          <p:nvPr/>
        </p:nvSpPr>
        <p:spPr>
          <a:xfrm>
            <a:off x="1943545"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a:extLst>
              <a:ext uri="{FF2B5EF4-FFF2-40B4-BE49-F238E27FC236}">
                <a16:creationId xmlns:a16="http://schemas.microsoft.com/office/drawing/2014/main" id="{6739688D-E468-4898-91A4-C6CF650E5F0F}"/>
              </a:ext>
            </a:extLst>
          </p:cNvPr>
          <p:cNvSpPr/>
          <p:nvPr/>
        </p:nvSpPr>
        <p:spPr>
          <a:xfrm>
            <a:off x="2311098"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136">
            <a:extLst>
              <a:ext uri="{FF2B5EF4-FFF2-40B4-BE49-F238E27FC236}">
                <a16:creationId xmlns:a16="http://schemas.microsoft.com/office/drawing/2014/main" id="{D7496C72-D332-4F66-80CD-DE0D32E94DD1}"/>
              </a:ext>
            </a:extLst>
          </p:cNvPr>
          <p:cNvSpPr/>
          <p:nvPr/>
        </p:nvSpPr>
        <p:spPr>
          <a:xfrm>
            <a:off x="2678651" y="40346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a:extLst>
              <a:ext uri="{FF2B5EF4-FFF2-40B4-BE49-F238E27FC236}">
                <a16:creationId xmlns:a16="http://schemas.microsoft.com/office/drawing/2014/main" id="{CE0B2084-4C2F-42A5-AD72-0D0198820486}"/>
              </a:ext>
            </a:extLst>
          </p:cNvPr>
          <p:cNvSpPr/>
          <p:nvPr/>
        </p:nvSpPr>
        <p:spPr>
          <a:xfrm>
            <a:off x="3046204"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3842A3E7-2DDB-4123-B0F6-C773F8849369}"/>
              </a:ext>
            </a:extLst>
          </p:cNvPr>
          <p:cNvSpPr/>
          <p:nvPr/>
        </p:nvSpPr>
        <p:spPr>
          <a:xfrm>
            <a:off x="3413757" y="40346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7AF5CC9C-203E-4272-92F9-EFD4EC1D5B97}"/>
              </a:ext>
            </a:extLst>
          </p:cNvPr>
          <p:cNvSpPr/>
          <p:nvPr/>
        </p:nvSpPr>
        <p:spPr>
          <a:xfrm>
            <a:off x="3781310"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CDFCB9E5-E930-4269-9B58-5EE380D5267D}"/>
              </a:ext>
            </a:extLst>
          </p:cNvPr>
          <p:cNvSpPr/>
          <p:nvPr/>
        </p:nvSpPr>
        <p:spPr>
          <a:xfrm>
            <a:off x="4148863"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a:extLst>
              <a:ext uri="{FF2B5EF4-FFF2-40B4-BE49-F238E27FC236}">
                <a16:creationId xmlns:a16="http://schemas.microsoft.com/office/drawing/2014/main" id="{3F9D99CB-7C07-49D7-B3F6-53F5F5896A50}"/>
              </a:ext>
            </a:extLst>
          </p:cNvPr>
          <p:cNvSpPr/>
          <p:nvPr/>
        </p:nvSpPr>
        <p:spPr>
          <a:xfrm>
            <a:off x="4516416"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a:extLst>
              <a:ext uri="{FF2B5EF4-FFF2-40B4-BE49-F238E27FC236}">
                <a16:creationId xmlns:a16="http://schemas.microsoft.com/office/drawing/2014/main" id="{26925A9B-EDCC-43D1-BE03-7D9AC21D1321}"/>
              </a:ext>
            </a:extLst>
          </p:cNvPr>
          <p:cNvSpPr/>
          <p:nvPr/>
        </p:nvSpPr>
        <p:spPr>
          <a:xfrm>
            <a:off x="4883969"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a:extLst>
              <a:ext uri="{FF2B5EF4-FFF2-40B4-BE49-F238E27FC236}">
                <a16:creationId xmlns:a16="http://schemas.microsoft.com/office/drawing/2014/main" id="{0A2B23AB-A820-462F-87DE-88DC209596C8}"/>
              </a:ext>
            </a:extLst>
          </p:cNvPr>
          <p:cNvSpPr/>
          <p:nvPr/>
        </p:nvSpPr>
        <p:spPr>
          <a:xfrm>
            <a:off x="5251522"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a:extLst>
              <a:ext uri="{FF2B5EF4-FFF2-40B4-BE49-F238E27FC236}">
                <a16:creationId xmlns:a16="http://schemas.microsoft.com/office/drawing/2014/main" id="{326152F2-40FA-4037-93E1-F57043E1BC80}"/>
              </a:ext>
            </a:extLst>
          </p:cNvPr>
          <p:cNvSpPr/>
          <p:nvPr/>
        </p:nvSpPr>
        <p:spPr>
          <a:xfrm>
            <a:off x="5619075"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145">
            <a:extLst>
              <a:ext uri="{FF2B5EF4-FFF2-40B4-BE49-F238E27FC236}">
                <a16:creationId xmlns:a16="http://schemas.microsoft.com/office/drawing/2014/main" id="{A0A83A93-F821-4B34-9458-D016797C1031}"/>
              </a:ext>
            </a:extLst>
          </p:cNvPr>
          <p:cNvSpPr/>
          <p:nvPr/>
        </p:nvSpPr>
        <p:spPr>
          <a:xfrm>
            <a:off x="5986628"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Oval 146">
            <a:extLst>
              <a:ext uri="{FF2B5EF4-FFF2-40B4-BE49-F238E27FC236}">
                <a16:creationId xmlns:a16="http://schemas.microsoft.com/office/drawing/2014/main" id="{911E2177-5B56-4A87-9C16-33503C218249}"/>
              </a:ext>
            </a:extLst>
          </p:cNvPr>
          <p:cNvSpPr/>
          <p:nvPr/>
        </p:nvSpPr>
        <p:spPr>
          <a:xfrm>
            <a:off x="6354181"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Oval 147">
            <a:extLst>
              <a:ext uri="{FF2B5EF4-FFF2-40B4-BE49-F238E27FC236}">
                <a16:creationId xmlns:a16="http://schemas.microsoft.com/office/drawing/2014/main" id="{F17B408D-DC26-47FA-8ADD-A94B5B460A0E}"/>
              </a:ext>
            </a:extLst>
          </p:cNvPr>
          <p:cNvSpPr/>
          <p:nvPr/>
        </p:nvSpPr>
        <p:spPr>
          <a:xfrm>
            <a:off x="6728609" y="40346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a:extLst>
              <a:ext uri="{FF2B5EF4-FFF2-40B4-BE49-F238E27FC236}">
                <a16:creationId xmlns:a16="http://schemas.microsoft.com/office/drawing/2014/main" id="{E83A6AB9-33CE-402B-8EBC-C1E2EE55CA65}"/>
              </a:ext>
            </a:extLst>
          </p:cNvPr>
          <p:cNvSpPr/>
          <p:nvPr/>
        </p:nvSpPr>
        <p:spPr>
          <a:xfrm>
            <a:off x="7096162"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Oval 149">
            <a:extLst>
              <a:ext uri="{FF2B5EF4-FFF2-40B4-BE49-F238E27FC236}">
                <a16:creationId xmlns:a16="http://schemas.microsoft.com/office/drawing/2014/main" id="{425436F4-873F-4069-B622-A23031235A79}"/>
              </a:ext>
            </a:extLst>
          </p:cNvPr>
          <p:cNvSpPr/>
          <p:nvPr/>
        </p:nvSpPr>
        <p:spPr>
          <a:xfrm>
            <a:off x="7463715" y="40346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A350752D-C53E-4AD7-AE17-3DD052954AC1}"/>
              </a:ext>
            </a:extLst>
          </p:cNvPr>
          <p:cNvSpPr/>
          <p:nvPr/>
        </p:nvSpPr>
        <p:spPr>
          <a:xfrm>
            <a:off x="1575992"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a:extLst>
              <a:ext uri="{FF2B5EF4-FFF2-40B4-BE49-F238E27FC236}">
                <a16:creationId xmlns:a16="http://schemas.microsoft.com/office/drawing/2014/main" id="{B0D35AB5-3486-4BAE-904D-299CF36A234D}"/>
              </a:ext>
            </a:extLst>
          </p:cNvPr>
          <p:cNvSpPr/>
          <p:nvPr/>
        </p:nvSpPr>
        <p:spPr>
          <a:xfrm>
            <a:off x="1943545"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a:extLst>
              <a:ext uri="{FF2B5EF4-FFF2-40B4-BE49-F238E27FC236}">
                <a16:creationId xmlns:a16="http://schemas.microsoft.com/office/drawing/2014/main" id="{6EA8C037-289F-4215-91A2-46A3C34BC179}"/>
              </a:ext>
            </a:extLst>
          </p:cNvPr>
          <p:cNvSpPr/>
          <p:nvPr/>
        </p:nvSpPr>
        <p:spPr>
          <a:xfrm>
            <a:off x="2311098"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4AD3C69A-2D2C-403F-86B6-1FD0AEE312D7}"/>
              </a:ext>
            </a:extLst>
          </p:cNvPr>
          <p:cNvSpPr/>
          <p:nvPr/>
        </p:nvSpPr>
        <p:spPr>
          <a:xfrm>
            <a:off x="2678651"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a:extLst>
              <a:ext uri="{FF2B5EF4-FFF2-40B4-BE49-F238E27FC236}">
                <a16:creationId xmlns:a16="http://schemas.microsoft.com/office/drawing/2014/main" id="{FE008EDD-021B-432B-A85E-493D2CD92157}"/>
              </a:ext>
            </a:extLst>
          </p:cNvPr>
          <p:cNvSpPr/>
          <p:nvPr/>
        </p:nvSpPr>
        <p:spPr>
          <a:xfrm>
            <a:off x="3046204"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a:extLst>
              <a:ext uri="{FF2B5EF4-FFF2-40B4-BE49-F238E27FC236}">
                <a16:creationId xmlns:a16="http://schemas.microsoft.com/office/drawing/2014/main" id="{8D07D3B1-9059-4217-9143-8826FAEDAC42}"/>
              </a:ext>
            </a:extLst>
          </p:cNvPr>
          <p:cNvSpPr/>
          <p:nvPr/>
        </p:nvSpPr>
        <p:spPr>
          <a:xfrm>
            <a:off x="3413757"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a:extLst>
              <a:ext uri="{FF2B5EF4-FFF2-40B4-BE49-F238E27FC236}">
                <a16:creationId xmlns:a16="http://schemas.microsoft.com/office/drawing/2014/main" id="{26DC865D-2739-4E29-AE1D-7CE67E3B2C9D}"/>
              </a:ext>
            </a:extLst>
          </p:cNvPr>
          <p:cNvSpPr/>
          <p:nvPr/>
        </p:nvSpPr>
        <p:spPr>
          <a:xfrm>
            <a:off x="3781310"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BA99874E-91E7-481F-BCA8-893A1E0C02EA}"/>
              </a:ext>
            </a:extLst>
          </p:cNvPr>
          <p:cNvSpPr/>
          <p:nvPr/>
        </p:nvSpPr>
        <p:spPr>
          <a:xfrm>
            <a:off x="4148863"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EB1E87DB-F7E4-4880-850C-A6AE6E07B1FE}"/>
              </a:ext>
            </a:extLst>
          </p:cNvPr>
          <p:cNvSpPr/>
          <p:nvPr/>
        </p:nvSpPr>
        <p:spPr>
          <a:xfrm>
            <a:off x="4516416"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64F4DE01-A25D-47EE-9B17-D9FC01B88486}"/>
              </a:ext>
            </a:extLst>
          </p:cNvPr>
          <p:cNvSpPr/>
          <p:nvPr/>
        </p:nvSpPr>
        <p:spPr>
          <a:xfrm>
            <a:off x="4883969"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a:extLst>
              <a:ext uri="{FF2B5EF4-FFF2-40B4-BE49-F238E27FC236}">
                <a16:creationId xmlns:a16="http://schemas.microsoft.com/office/drawing/2014/main" id="{3DE70ABF-45F2-45D5-9798-462D660CBE8B}"/>
              </a:ext>
            </a:extLst>
          </p:cNvPr>
          <p:cNvSpPr/>
          <p:nvPr/>
        </p:nvSpPr>
        <p:spPr>
          <a:xfrm>
            <a:off x="5251522"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AE5EF011-F4E2-4CED-BF3B-A8285B21E09F}"/>
              </a:ext>
            </a:extLst>
          </p:cNvPr>
          <p:cNvSpPr/>
          <p:nvPr/>
        </p:nvSpPr>
        <p:spPr>
          <a:xfrm>
            <a:off x="5619075"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a:extLst>
              <a:ext uri="{FF2B5EF4-FFF2-40B4-BE49-F238E27FC236}">
                <a16:creationId xmlns:a16="http://schemas.microsoft.com/office/drawing/2014/main" id="{CADC6EAC-E0BD-49AA-B6B1-4CC4855B432E}"/>
              </a:ext>
            </a:extLst>
          </p:cNvPr>
          <p:cNvSpPr/>
          <p:nvPr/>
        </p:nvSpPr>
        <p:spPr>
          <a:xfrm>
            <a:off x="5986628"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3352421F-064F-4286-9FBC-552061F58B40}"/>
              </a:ext>
            </a:extLst>
          </p:cNvPr>
          <p:cNvSpPr/>
          <p:nvPr/>
        </p:nvSpPr>
        <p:spPr>
          <a:xfrm>
            <a:off x="6354181"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30">
            <a:extLst>
              <a:ext uri="{FF2B5EF4-FFF2-40B4-BE49-F238E27FC236}">
                <a16:creationId xmlns:a16="http://schemas.microsoft.com/office/drawing/2014/main" id="{840473C9-3D21-4994-8C02-1D9CE40AC5C4}"/>
              </a:ext>
            </a:extLst>
          </p:cNvPr>
          <p:cNvSpPr/>
          <p:nvPr/>
        </p:nvSpPr>
        <p:spPr>
          <a:xfrm>
            <a:off x="6728609"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Oval 131">
            <a:extLst>
              <a:ext uri="{FF2B5EF4-FFF2-40B4-BE49-F238E27FC236}">
                <a16:creationId xmlns:a16="http://schemas.microsoft.com/office/drawing/2014/main" id="{7847911F-81EF-41FA-9ED7-7A4E17BC32B8}"/>
              </a:ext>
            </a:extLst>
          </p:cNvPr>
          <p:cNvSpPr/>
          <p:nvPr/>
        </p:nvSpPr>
        <p:spPr>
          <a:xfrm>
            <a:off x="7096162"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Oval 132">
            <a:extLst>
              <a:ext uri="{FF2B5EF4-FFF2-40B4-BE49-F238E27FC236}">
                <a16:creationId xmlns:a16="http://schemas.microsoft.com/office/drawing/2014/main" id="{60AE543B-4821-4E09-B5A3-2991F6AD8629}"/>
              </a:ext>
            </a:extLst>
          </p:cNvPr>
          <p:cNvSpPr/>
          <p:nvPr/>
        </p:nvSpPr>
        <p:spPr>
          <a:xfrm>
            <a:off x="7463715"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921B8481-1F3B-457B-B30A-67240A4BD8EB}"/>
              </a:ext>
            </a:extLst>
          </p:cNvPr>
          <p:cNvSpPr/>
          <p:nvPr/>
        </p:nvSpPr>
        <p:spPr>
          <a:xfrm>
            <a:off x="1575992" y="47667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5E35426A-5B0D-4A4C-B1CF-CD9BFBCD2DA2}"/>
              </a:ext>
            </a:extLst>
          </p:cNvPr>
          <p:cNvSpPr/>
          <p:nvPr/>
        </p:nvSpPr>
        <p:spPr>
          <a:xfrm>
            <a:off x="1943545"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6B8B3B76-3761-470A-939F-57A2829F58ED}"/>
              </a:ext>
            </a:extLst>
          </p:cNvPr>
          <p:cNvSpPr/>
          <p:nvPr/>
        </p:nvSpPr>
        <p:spPr>
          <a:xfrm>
            <a:off x="2311098"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a:extLst>
              <a:ext uri="{FF2B5EF4-FFF2-40B4-BE49-F238E27FC236}">
                <a16:creationId xmlns:a16="http://schemas.microsoft.com/office/drawing/2014/main" id="{8026DB42-9F30-43BC-B5E8-A53D9C1F0AF8}"/>
              </a:ext>
            </a:extLst>
          </p:cNvPr>
          <p:cNvSpPr/>
          <p:nvPr/>
        </p:nvSpPr>
        <p:spPr>
          <a:xfrm>
            <a:off x="2678651"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D6A4B444-E174-41BB-9CF5-44E468F43FD1}"/>
              </a:ext>
            </a:extLst>
          </p:cNvPr>
          <p:cNvSpPr/>
          <p:nvPr/>
        </p:nvSpPr>
        <p:spPr>
          <a:xfrm>
            <a:off x="3046204"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599A56C0-6774-4202-BD32-2B40A9CA2E8F}"/>
              </a:ext>
            </a:extLst>
          </p:cNvPr>
          <p:cNvSpPr/>
          <p:nvPr/>
        </p:nvSpPr>
        <p:spPr>
          <a:xfrm>
            <a:off x="3413757"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891C95E9-2616-4863-A39A-E82B965A1A90}"/>
              </a:ext>
            </a:extLst>
          </p:cNvPr>
          <p:cNvSpPr/>
          <p:nvPr/>
        </p:nvSpPr>
        <p:spPr>
          <a:xfrm>
            <a:off x="3781310"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A29E1BEF-D78E-44DD-A2D1-D1DC0ECF9F76}"/>
              </a:ext>
            </a:extLst>
          </p:cNvPr>
          <p:cNvSpPr/>
          <p:nvPr/>
        </p:nvSpPr>
        <p:spPr>
          <a:xfrm>
            <a:off x="4148863"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a:extLst>
              <a:ext uri="{FF2B5EF4-FFF2-40B4-BE49-F238E27FC236}">
                <a16:creationId xmlns:a16="http://schemas.microsoft.com/office/drawing/2014/main" id="{304CC14C-B532-472C-899E-E89A48191C00}"/>
              </a:ext>
            </a:extLst>
          </p:cNvPr>
          <p:cNvSpPr/>
          <p:nvPr/>
        </p:nvSpPr>
        <p:spPr>
          <a:xfrm>
            <a:off x="4516416"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a:extLst>
              <a:ext uri="{FF2B5EF4-FFF2-40B4-BE49-F238E27FC236}">
                <a16:creationId xmlns:a16="http://schemas.microsoft.com/office/drawing/2014/main" id="{5D20463A-9F73-4540-A91F-10E6B2D0B9A6}"/>
              </a:ext>
            </a:extLst>
          </p:cNvPr>
          <p:cNvSpPr/>
          <p:nvPr/>
        </p:nvSpPr>
        <p:spPr>
          <a:xfrm>
            <a:off x="4883969"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A8FB609B-28AE-4C01-AC62-7432B5C27D20}"/>
              </a:ext>
            </a:extLst>
          </p:cNvPr>
          <p:cNvSpPr/>
          <p:nvPr/>
        </p:nvSpPr>
        <p:spPr>
          <a:xfrm>
            <a:off x="5251522"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D94BFE2F-B2D7-493B-9BF3-5C67BC6091C8}"/>
              </a:ext>
            </a:extLst>
          </p:cNvPr>
          <p:cNvSpPr/>
          <p:nvPr/>
        </p:nvSpPr>
        <p:spPr>
          <a:xfrm>
            <a:off x="5619075"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97624E61-F93F-40B6-94A6-2795F154E68F}"/>
              </a:ext>
            </a:extLst>
          </p:cNvPr>
          <p:cNvSpPr/>
          <p:nvPr/>
        </p:nvSpPr>
        <p:spPr>
          <a:xfrm>
            <a:off x="5986628"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8F2D02C2-361A-4EC8-9F9D-0919BAD32D67}"/>
              </a:ext>
            </a:extLst>
          </p:cNvPr>
          <p:cNvSpPr/>
          <p:nvPr/>
        </p:nvSpPr>
        <p:spPr>
          <a:xfrm>
            <a:off x="6354181" y="47667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56C353B5-AA58-4664-92DA-1CFD58C38475}"/>
              </a:ext>
            </a:extLst>
          </p:cNvPr>
          <p:cNvSpPr/>
          <p:nvPr/>
        </p:nvSpPr>
        <p:spPr>
          <a:xfrm>
            <a:off x="6728609"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6AE1D07C-A5DA-4425-8F7D-2DB60602904E}"/>
              </a:ext>
            </a:extLst>
          </p:cNvPr>
          <p:cNvSpPr/>
          <p:nvPr/>
        </p:nvSpPr>
        <p:spPr>
          <a:xfrm>
            <a:off x="7096162"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a:extLst>
              <a:ext uri="{FF2B5EF4-FFF2-40B4-BE49-F238E27FC236}">
                <a16:creationId xmlns:a16="http://schemas.microsoft.com/office/drawing/2014/main" id="{07A05928-7385-43F0-840B-6DF5C391EAAC}"/>
              </a:ext>
            </a:extLst>
          </p:cNvPr>
          <p:cNvSpPr/>
          <p:nvPr/>
        </p:nvSpPr>
        <p:spPr>
          <a:xfrm>
            <a:off x="7463715" y="47667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7D42C21E-3D7D-475E-B4C9-7EEDFCBDBC0E}"/>
              </a:ext>
            </a:extLst>
          </p:cNvPr>
          <p:cNvSpPr/>
          <p:nvPr/>
        </p:nvSpPr>
        <p:spPr>
          <a:xfrm>
            <a:off x="1575992" y="51328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602C649C-27E8-4059-9579-763DE61CB483}"/>
              </a:ext>
            </a:extLst>
          </p:cNvPr>
          <p:cNvSpPr/>
          <p:nvPr/>
        </p:nvSpPr>
        <p:spPr>
          <a:xfrm>
            <a:off x="1943545"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a:extLst>
              <a:ext uri="{FF2B5EF4-FFF2-40B4-BE49-F238E27FC236}">
                <a16:creationId xmlns:a16="http://schemas.microsoft.com/office/drawing/2014/main" id="{3F40D01D-F77F-4865-81DF-7C2E82DB2495}"/>
              </a:ext>
            </a:extLst>
          </p:cNvPr>
          <p:cNvSpPr/>
          <p:nvPr/>
        </p:nvSpPr>
        <p:spPr>
          <a:xfrm>
            <a:off x="2311098"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05635412-F8B8-4B06-910B-24CEAEAE6A59}"/>
              </a:ext>
            </a:extLst>
          </p:cNvPr>
          <p:cNvSpPr/>
          <p:nvPr/>
        </p:nvSpPr>
        <p:spPr>
          <a:xfrm>
            <a:off x="2678651"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a:extLst>
              <a:ext uri="{FF2B5EF4-FFF2-40B4-BE49-F238E27FC236}">
                <a16:creationId xmlns:a16="http://schemas.microsoft.com/office/drawing/2014/main" id="{E92FC1FD-2BEB-4F55-A627-5BEA236EE8B4}"/>
              </a:ext>
            </a:extLst>
          </p:cNvPr>
          <p:cNvSpPr/>
          <p:nvPr/>
        </p:nvSpPr>
        <p:spPr>
          <a:xfrm>
            <a:off x="3046204"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7FC039EA-4299-4AA9-98D7-79C667F8249A}"/>
              </a:ext>
            </a:extLst>
          </p:cNvPr>
          <p:cNvSpPr/>
          <p:nvPr/>
        </p:nvSpPr>
        <p:spPr>
          <a:xfrm>
            <a:off x="3413757"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EEA2D03E-C80E-4904-B7AC-2FE1D9FC71DC}"/>
              </a:ext>
            </a:extLst>
          </p:cNvPr>
          <p:cNvSpPr/>
          <p:nvPr/>
        </p:nvSpPr>
        <p:spPr>
          <a:xfrm>
            <a:off x="3781310"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BFE4D149-1946-4945-BA31-35201010F504}"/>
              </a:ext>
            </a:extLst>
          </p:cNvPr>
          <p:cNvSpPr/>
          <p:nvPr/>
        </p:nvSpPr>
        <p:spPr>
          <a:xfrm>
            <a:off x="4148863"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DB111E51-824C-49EB-A7D2-962D01557A94}"/>
              </a:ext>
            </a:extLst>
          </p:cNvPr>
          <p:cNvSpPr/>
          <p:nvPr/>
        </p:nvSpPr>
        <p:spPr>
          <a:xfrm>
            <a:off x="4516416"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C7AF3104-DA36-48B4-8AD3-79AF6EB0F669}"/>
              </a:ext>
            </a:extLst>
          </p:cNvPr>
          <p:cNvSpPr/>
          <p:nvPr/>
        </p:nvSpPr>
        <p:spPr>
          <a:xfrm>
            <a:off x="4883969"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a:extLst>
              <a:ext uri="{FF2B5EF4-FFF2-40B4-BE49-F238E27FC236}">
                <a16:creationId xmlns:a16="http://schemas.microsoft.com/office/drawing/2014/main" id="{C3C4CC2D-4A1C-4BAD-8B40-D244CD7E707F}"/>
              </a:ext>
            </a:extLst>
          </p:cNvPr>
          <p:cNvSpPr/>
          <p:nvPr/>
        </p:nvSpPr>
        <p:spPr>
          <a:xfrm>
            <a:off x="5251522"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9AB3B168-01BE-4DCA-A0E4-EDEC7C7DDEBF}"/>
              </a:ext>
            </a:extLst>
          </p:cNvPr>
          <p:cNvSpPr/>
          <p:nvPr/>
        </p:nvSpPr>
        <p:spPr>
          <a:xfrm>
            <a:off x="5619075"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a:extLst>
              <a:ext uri="{FF2B5EF4-FFF2-40B4-BE49-F238E27FC236}">
                <a16:creationId xmlns:a16="http://schemas.microsoft.com/office/drawing/2014/main" id="{88489C49-4027-4D17-B891-C6377EB874D2}"/>
              </a:ext>
            </a:extLst>
          </p:cNvPr>
          <p:cNvSpPr/>
          <p:nvPr/>
        </p:nvSpPr>
        <p:spPr>
          <a:xfrm>
            <a:off x="5986628" y="51328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469A18D2-6A28-430D-A0DA-7D55F20BE149}"/>
              </a:ext>
            </a:extLst>
          </p:cNvPr>
          <p:cNvSpPr/>
          <p:nvPr/>
        </p:nvSpPr>
        <p:spPr>
          <a:xfrm>
            <a:off x="6354181"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029687D6-547A-4729-B4AC-9C8EA0610391}"/>
              </a:ext>
            </a:extLst>
          </p:cNvPr>
          <p:cNvSpPr/>
          <p:nvPr/>
        </p:nvSpPr>
        <p:spPr>
          <a:xfrm>
            <a:off x="6728609"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DCFE2B74-5868-401F-ADC8-D090556EBCEA}"/>
              </a:ext>
            </a:extLst>
          </p:cNvPr>
          <p:cNvSpPr/>
          <p:nvPr/>
        </p:nvSpPr>
        <p:spPr>
          <a:xfrm>
            <a:off x="7096162"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1FF0180D-C578-4161-ADE9-61A415E4639B}"/>
              </a:ext>
            </a:extLst>
          </p:cNvPr>
          <p:cNvSpPr/>
          <p:nvPr/>
        </p:nvSpPr>
        <p:spPr>
          <a:xfrm>
            <a:off x="7463715" y="51328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8496716C-36A7-4EB2-934F-5829F54D69AB}"/>
              </a:ext>
            </a:extLst>
          </p:cNvPr>
          <p:cNvSpPr/>
          <p:nvPr/>
        </p:nvSpPr>
        <p:spPr>
          <a:xfrm>
            <a:off x="1575992"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73768FF9-C301-4810-BF8B-FBF0A2C2F8DC}"/>
              </a:ext>
            </a:extLst>
          </p:cNvPr>
          <p:cNvSpPr/>
          <p:nvPr/>
        </p:nvSpPr>
        <p:spPr>
          <a:xfrm>
            <a:off x="1943545"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2D77CBED-C1B1-4AED-803D-DA58F6D5FE7F}"/>
              </a:ext>
            </a:extLst>
          </p:cNvPr>
          <p:cNvSpPr/>
          <p:nvPr/>
        </p:nvSpPr>
        <p:spPr>
          <a:xfrm>
            <a:off x="2311098"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F5A3D43E-BBA3-49AD-85B7-D3EE9C3BD159}"/>
              </a:ext>
            </a:extLst>
          </p:cNvPr>
          <p:cNvSpPr/>
          <p:nvPr/>
        </p:nvSpPr>
        <p:spPr>
          <a:xfrm>
            <a:off x="2678651"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AB56F55E-B766-4427-8E8D-893C5A754368}"/>
              </a:ext>
            </a:extLst>
          </p:cNvPr>
          <p:cNvSpPr/>
          <p:nvPr/>
        </p:nvSpPr>
        <p:spPr>
          <a:xfrm>
            <a:off x="3046204"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a:extLst>
              <a:ext uri="{FF2B5EF4-FFF2-40B4-BE49-F238E27FC236}">
                <a16:creationId xmlns:a16="http://schemas.microsoft.com/office/drawing/2014/main" id="{96A30C94-D024-4181-B9DE-034694B489A7}"/>
              </a:ext>
            </a:extLst>
          </p:cNvPr>
          <p:cNvSpPr/>
          <p:nvPr/>
        </p:nvSpPr>
        <p:spPr>
          <a:xfrm>
            <a:off x="3413757"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36F0B365-2520-472B-959E-EAD808922D7C}"/>
              </a:ext>
            </a:extLst>
          </p:cNvPr>
          <p:cNvSpPr/>
          <p:nvPr/>
        </p:nvSpPr>
        <p:spPr>
          <a:xfrm>
            <a:off x="3781310"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B1D45663-6C33-4A54-954E-A4CA66C95265}"/>
              </a:ext>
            </a:extLst>
          </p:cNvPr>
          <p:cNvSpPr/>
          <p:nvPr/>
        </p:nvSpPr>
        <p:spPr>
          <a:xfrm>
            <a:off x="4148863"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12A3D2E7-29ED-4CE5-9E8F-900B0C15006F}"/>
              </a:ext>
            </a:extLst>
          </p:cNvPr>
          <p:cNvSpPr/>
          <p:nvPr/>
        </p:nvSpPr>
        <p:spPr>
          <a:xfrm>
            <a:off x="4516416"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034B28AE-BB75-448D-8A19-4750615F566A}"/>
              </a:ext>
            </a:extLst>
          </p:cNvPr>
          <p:cNvSpPr/>
          <p:nvPr/>
        </p:nvSpPr>
        <p:spPr>
          <a:xfrm>
            <a:off x="4883969"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D360B86A-DAB6-4E90-9C0A-E9F44D640F7B}"/>
              </a:ext>
            </a:extLst>
          </p:cNvPr>
          <p:cNvSpPr/>
          <p:nvPr/>
        </p:nvSpPr>
        <p:spPr>
          <a:xfrm>
            <a:off x="5251522"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103B890E-C761-454C-AB0E-391712F6C6F8}"/>
              </a:ext>
            </a:extLst>
          </p:cNvPr>
          <p:cNvSpPr/>
          <p:nvPr/>
        </p:nvSpPr>
        <p:spPr>
          <a:xfrm>
            <a:off x="5619075"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5AD88FE6-8A86-4D41-9CBA-D97CD479573F}"/>
              </a:ext>
            </a:extLst>
          </p:cNvPr>
          <p:cNvSpPr/>
          <p:nvPr/>
        </p:nvSpPr>
        <p:spPr>
          <a:xfrm>
            <a:off x="5986628"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225E1252-4BC3-4FAC-8F74-C6F199F7D0AF}"/>
              </a:ext>
            </a:extLst>
          </p:cNvPr>
          <p:cNvSpPr/>
          <p:nvPr/>
        </p:nvSpPr>
        <p:spPr>
          <a:xfrm>
            <a:off x="6354181"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038D2926-976A-4006-8D72-2D79E2A6177C}"/>
              </a:ext>
            </a:extLst>
          </p:cNvPr>
          <p:cNvSpPr/>
          <p:nvPr/>
        </p:nvSpPr>
        <p:spPr>
          <a:xfrm>
            <a:off x="6728609"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B74E958A-6DAE-4F36-B748-5F6BA23213FC}"/>
              </a:ext>
            </a:extLst>
          </p:cNvPr>
          <p:cNvSpPr/>
          <p:nvPr/>
        </p:nvSpPr>
        <p:spPr>
          <a:xfrm>
            <a:off x="7096162"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504560B2-7A92-4698-B5C6-C82E581D4890}"/>
              </a:ext>
            </a:extLst>
          </p:cNvPr>
          <p:cNvSpPr/>
          <p:nvPr/>
        </p:nvSpPr>
        <p:spPr>
          <a:xfrm>
            <a:off x="7463715"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CC82745E-8840-4B97-8B81-057B5AFFA838}"/>
              </a:ext>
            </a:extLst>
          </p:cNvPr>
          <p:cNvSpPr/>
          <p:nvPr/>
        </p:nvSpPr>
        <p:spPr>
          <a:xfrm>
            <a:off x="1575992" y="58649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83371F40-0780-4609-A587-538323BDDF7F}"/>
              </a:ext>
            </a:extLst>
          </p:cNvPr>
          <p:cNvSpPr/>
          <p:nvPr/>
        </p:nvSpPr>
        <p:spPr>
          <a:xfrm>
            <a:off x="1943545"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DDDB129A-B702-4D27-A5CE-0C50C411D4AB}"/>
              </a:ext>
            </a:extLst>
          </p:cNvPr>
          <p:cNvSpPr/>
          <p:nvPr/>
        </p:nvSpPr>
        <p:spPr>
          <a:xfrm>
            <a:off x="2311098"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5DF241BE-B530-41C3-AC2F-171B42C5D390}"/>
              </a:ext>
            </a:extLst>
          </p:cNvPr>
          <p:cNvSpPr/>
          <p:nvPr/>
        </p:nvSpPr>
        <p:spPr>
          <a:xfrm>
            <a:off x="2678651"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8DA5FD3B-DC95-40E0-A42D-DE97727DE71B}"/>
              </a:ext>
            </a:extLst>
          </p:cNvPr>
          <p:cNvSpPr/>
          <p:nvPr/>
        </p:nvSpPr>
        <p:spPr>
          <a:xfrm>
            <a:off x="3046204"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0111F002-FC6B-4B76-A015-9238078FFED4}"/>
              </a:ext>
            </a:extLst>
          </p:cNvPr>
          <p:cNvSpPr/>
          <p:nvPr/>
        </p:nvSpPr>
        <p:spPr>
          <a:xfrm>
            <a:off x="3413757"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CB3C2174-A6C3-4DFB-B5EB-AEF118A7409D}"/>
              </a:ext>
            </a:extLst>
          </p:cNvPr>
          <p:cNvSpPr/>
          <p:nvPr/>
        </p:nvSpPr>
        <p:spPr>
          <a:xfrm>
            <a:off x="3781310"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611DC9E0-DC69-4BED-840B-682564021623}"/>
              </a:ext>
            </a:extLst>
          </p:cNvPr>
          <p:cNvSpPr/>
          <p:nvPr/>
        </p:nvSpPr>
        <p:spPr>
          <a:xfrm>
            <a:off x="4148863"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C5C089A7-795E-4D4F-A08A-66CAEB772682}"/>
              </a:ext>
            </a:extLst>
          </p:cNvPr>
          <p:cNvSpPr/>
          <p:nvPr/>
        </p:nvSpPr>
        <p:spPr>
          <a:xfrm>
            <a:off x="4516416"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01A4E264-E1B9-4704-979C-7E08F59836BA}"/>
              </a:ext>
            </a:extLst>
          </p:cNvPr>
          <p:cNvSpPr/>
          <p:nvPr/>
        </p:nvSpPr>
        <p:spPr>
          <a:xfrm>
            <a:off x="4883969"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50B1345F-AD97-4CCF-B942-51A29941B218}"/>
              </a:ext>
            </a:extLst>
          </p:cNvPr>
          <p:cNvSpPr/>
          <p:nvPr/>
        </p:nvSpPr>
        <p:spPr>
          <a:xfrm>
            <a:off x="5251522"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E55C1DBD-EFB1-4E4F-A630-DF1C7D8B547C}"/>
              </a:ext>
            </a:extLst>
          </p:cNvPr>
          <p:cNvSpPr/>
          <p:nvPr/>
        </p:nvSpPr>
        <p:spPr>
          <a:xfrm>
            <a:off x="5619075"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B9AB39AD-A6CA-43B6-97DE-69F2A83424D7}"/>
              </a:ext>
            </a:extLst>
          </p:cNvPr>
          <p:cNvSpPr/>
          <p:nvPr/>
        </p:nvSpPr>
        <p:spPr>
          <a:xfrm>
            <a:off x="5986628"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C6ECE081-1A67-48B3-9529-BF3E99F4A4BA}"/>
              </a:ext>
            </a:extLst>
          </p:cNvPr>
          <p:cNvSpPr/>
          <p:nvPr/>
        </p:nvSpPr>
        <p:spPr>
          <a:xfrm>
            <a:off x="6354181"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71FC716D-349D-4AEB-8C72-3A6E08BFE844}"/>
              </a:ext>
            </a:extLst>
          </p:cNvPr>
          <p:cNvSpPr/>
          <p:nvPr/>
        </p:nvSpPr>
        <p:spPr>
          <a:xfrm>
            <a:off x="6728609"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8BFBEA92-62D4-4F45-8A9C-9D9F42BDA632}"/>
              </a:ext>
            </a:extLst>
          </p:cNvPr>
          <p:cNvSpPr/>
          <p:nvPr/>
        </p:nvSpPr>
        <p:spPr>
          <a:xfrm>
            <a:off x="7096162"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50B09D42-7536-4321-AB7D-B85860F4E7BC}"/>
              </a:ext>
            </a:extLst>
          </p:cNvPr>
          <p:cNvSpPr/>
          <p:nvPr/>
        </p:nvSpPr>
        <p:spPr>
          <a:xfrm>
            <a:off x="7463715" y="58649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D5C53AA6-6A94-415E-A3C7-5B580690D0A6}"/>
              </a:ext>
            </a:extLst>
          </p:cNvPr>
          <p:cNvSpPr/>
          <p:nvPr/>
        </p:nvSpPr>
        <p:spPr>
          <a:xfrm>
            <a:off x="1575992"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E5F7D0EE-6DEB-4FB0-A06F-8096A9777A06}"/>
              </a:ext>
            </a:extLst>
          </p:cNvPr>
          <p:cNvSpPr/>
          <p:nvPr/>
        </p:nvSpPr>
        <p:spPr>
          <a:xfrm>
            <a:off x="1943545"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9BA916D6-2BAC-4C10-83C9-4901DF09E79E}"/>
              </a:ext>
            </a:extLst>
          </p:cNvPr>
          <p:cNvSpPr/>
          <p:nvPr/>
        </p:nvSpPr>
        <p:spPr>
          <a:xfrm>
            <a:off x="2311098"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829FFE5A-CB06-441B-A813-98C7A1B68FC8}"/>
              </a:ext>
            </a:extLst>
          </p:cNvPr>
          <p:cNvSpPr/>
          <p:nvPr/>
        </p:nvSpPr>
        <p:spPr>
          <a:xfrm>
            <a:off x="2678651"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B4D2B4B0-6D99-474F-AF48-1B47D9813102}"/>
              </a:ext>
            </a:extLst>
          </p:cNvPr>
          <p:cNvSpPr/>
          <p:nvPr/>
        </p:nvSpPr>
        <p:spPr>
          <a:xfrm>
            <a:off x="3046204"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C5D73B86-5211-4E31-B80B-8454BDE735CD}"/>
              </a:ext>
            </a:extLst>
          </p:cNvPr>
          <p:cNvSpPr/>
          <p:nvPr/>
        </p:nvSpPr>
        <p:spPr>
          <a:xfrm>
            <a:off x="3413757"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D885E485-4867-4768-820F-27AF45703480}"/>
              </a:ext>
            </a:extLst>
          </p:cNvPr>
          <p:cNvSpPr/>
          <p:nvPr/>
        </p:nvSpPr>
        <p:spPr>
          <a:xfrm>
            <a:off x="3781310"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135DA8AE-373E-443D-8C44-A5ABAC572609}"/>
              </a:ext>
            </a:extLst>
          </p:cNvPr>
          <p:cNvSpPr/>
          <p:nvPr/>
        </p:nvSpPr>
        <p:spPr>
          <a:xfrm>
            <a:off x="4148863"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D501BA3A-9178-4B48-824E-C8A6C77E1038}"/>
              </a:ext>
            </a:extLst>
          </p:cNvPr>
          <p:cNvSpPr/>
          <p:nvPr/>
        </p:nvSpPr>
        <p:spPr>
          <a:xfrm>
            <a:off x="4516416"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BE0A6A38-5B24-4BFB-B641-74BCE41D5C2C}"/>
              </a:ext>
            </a:extLst>
          </p:cNvPr>
          <p:cNvSpPr/>
          <p:nvPr/>
        </p:nvSpPr>
        <p:spPr>
          <a:xfrm>
            <a:off x="4883969"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4CDA5F05-36FE-4F8C-A168-CB65251AC15C}"/>
              </a:ext>
            </a:extLst>
          </p:cNvPr>
          <p:cNvSpPr/>
          <p:nvPr/>
        </p:nvSpPr>
        <p:spPr>
          <a:xfrm>
            <a:off x="5251522"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5C05C2A2-C284-47DE-A4E3-792DBCD3EE3C}"/>
              </a:ext>
            </a:extLst>
          </p:cNvPr>
          <p:cNvSpPr/>
          <p:nvPr/>
        </p:nvSpPr>
        <p:spPr>
          <a:xfrm>
            <a:off x="5619075"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E428E6FD-044A-45C3-8B0C-F0D2E67F3D0F}"/>
              </a:ext>
            </a:extLst>
          </p:cNvPr>
          <p:cNvSpPr/>
          <p:nvPr/>
        </p:nvSpPr>
        <p:spPr>
          <a:xfrm>
            <a:off x="5986628"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C073EC69-093A-42FA-A794-A4361EDE8651}"/>
              </a:ext>
            </a:extLst>
          </p:cNvPr>
          <p:cNvSpPr/>
          <p:nvPr/>
        </p:nvSpPr>
        <p:spPr>
          <a:xfrm>
            <a:off x="6354181"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8D20CDA5-596D-40DD-89C8-5D532BAAAD63}"/>
              </a:ext>
            </a:extLst>
          </p:cNvPr>
          <p:cNvSpPr/>
          <p:nvPr/>
        </p:nvSpPr>
        <p:spPr>
          <a:xfrm>
            <a:off x="6728609"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B4E1B9E0-C7A0-4ABE-AE67-A8D3FBFA447C}"/>
              </a:ext>
            </a:extLst>
          </p:cNvPr>
          <p:cNvSpPr/>
          <p:nvPr/>
        </p:nvSpPr>
        <p:spPr>
          <a:xfrm>
            <a:off x="7096162"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8FDC3273-56E9-41B3-AF82-BA84F75B1492}"/>
              </a:ext>
            </a:extLst>
          </p:cNvPr>
          <p:cNvSpPr/>
          <p:nvPr/>
        </p:nvSpPr>
        <p:spPr>
          <a:xfrm>
            <a:off x="7463715"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TextBox 201">
            <a:extLst>
              <a:ext uri="{FF2B5EF4-FFF2-40B4-BE49-F238E27FC236}">
                <a16:creationId xmlns:a16="http://schemas.microsoft.com/office/drawing/2014/main" id="{57ADC2A5-D1B7-42CF-8D78-9825D532F007}"/>
              </a:ext>
            </a:extLst>
          </p:cNvPr>
          <p:cNvSpPr txBox="1"/>
          <p:nvPr/>
        </p:nvSpPr>
        <p:spPr>
          <a:xfrm>
            <a:off x="1431653" y="6272952"/>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p>
        </p:txBody>
      </p:sp>
      <p:sp>
        <p:nvSpPr>
          <p:cNvPr id="203" name="TextBox 202">
            <a:extLst>
              <a:ext uri="{FF2B5EF4-FFF2-40B4-BE49-F238E27FC236}">
                <a16:creationId xmlns:a16="http://schemas.microsoft.com/office/drawing/2014/main" id="{B737FAB8-5E4B-467F-9915-FE9733E706EA}"/>
              </a:ext>
            </a:extLst>
          </p:cNvPr>
          <p:cNvSpPr txBox="1"/>
          <p:nvPr/>
        </p:nvSpPr>
        <p:spPr>
          <a:xfrm>
            <a:off x="7301387" y="6271121"/>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16</a:t>
            </a:r>
            <a:endParaRPr lang="en-US" dirty="0"/>
          </a:p>
        </p:txBody>
      </p:sp>
      <p:sp>
        <p:nvSpPr>
          <p:cNvPr id="204" name="TextBox 203">
            <a:extLst>
              <a:ext uri="{FF2B5EF4-FFF2-40B4-BE49-F238E27FC236}">
                <a16:creationId xmlns:a16="http://schemas.microsoft.com/office/drawing/2014/main" id="{56991988-BF9A-4C1B-ABF4-1CBEC3810DD0}"/>
              </a:ext>
            </a:extLst>
          </p:cNvPr>
          <p:cNvSpPr txBox="1"/>
          <p:nvPr/>
        </p:nvSpPr>
        <p:spPr>
          <a:xfrm>
            <a:off x="1131648" y="6041126"/>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p>
        </p:txBody>
      </p:sp>
      <p:sp>
        <p:nvSpPr>
          <p:cNvPr id="205" name="TextBox 204">
            <a:extLst>
              <a:ext uri="{FF2B5EF4-FFF2-40B4-BE49-F238E27FC236}">
                <a16:creationId xmlns:a16="http://schemas.microsoft.com/office/drawing/2014/main" id="{BE6DDE23-1AA6-4783-96E5-4D5F0801EB56}"/>
              </a:ext>
            </a:extLst>
          </p:cNvPr>
          <p:cNvSpPr txBox="1"/>
          <p:nvPr/>
        </p:nvSpPr>
        <p:spPr>
          <a:xfrm>
            <a:off x="1131648" y="2742304"/>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9</a:t>
            </a:r>
            <a:endParaRPr lang="en-US" dirty="0"/>
          </a:p>
        </p:txBody>
      </p:sp>
      <p:sp>
        <p:nvSpPr>
          <p:cNvPr id="207" name="TextBox 206">
            <a:extLst>
              <a:ext uri="{FF2B5EF4-FFF2-40B4-BE49-F238E27FC236}">
                <a16:creationId xmlns:a16="http://schemas.microsoft.com/office/drawing/2014/main" id="{43CD313A-5CC3-49C5-B1E4-C79A847BB704}"/>
              </a:ext>
            </a:extLst>
          </p:cNvPr>
          <p:cNvSpPr txBox="1"/>
          <p:nvPr/>
        </p:nvSpPr>
        <p:spPr>
          <a:xfrm>
            <a:off x="3707110" y="4248074"/>
            <a:ext cx="653753"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0 V</a:t>
            </a:r>
            <a:endParaRPr lang="en-US" dirty="0"/>
          </a:p>
        </p:txBody>
      </p:sp>
      <p:sp>
        <p:nvSpPr>
          <p:cNvPr id="208" name="TextBox 207">
            <a:extLst>
              <a:ext uri="{FF2B5EF4-FFF2-40B4-BE49-F238E27FC236}">
                <a16:creationId xmlns:a16="http://schemas.microsoft.com/office/drawing/2014/main" id="{38A6C7F5-B352-4518-9B47-8E1F1DE4F5B8}"/>
              </a:ext>
            </a:extLst>
          </p:cNvPr>
          <p:cNvSpPr txBox="1"/>
          <p:nvPr/>
        </p:nvSpPr>
        <p:spPr>
          <a:xfrm>
            <a:off x="4814490" y="3501873"/>
            <a:ext cx="769870"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15 V</a:t>
            </a:r>
            <a:endParaRPr lang="en-US" dirty="0"/>
          </a:p>
        </p:txBody>
      </p:sp>
      <p:sp>
        <p:nvSpPr>
          <p:cNvPr id="209" name="TextBox 208">
            <a:extLst>
              <a:ext uri="{FF2B5EF4-FFF2-40B4-BE49-F238E27FC236}">
                <a16:creationId xmlns:a16="http://schemas.microsoft.com/office/drawing/2014/main" id="{B2E438D4-0114-4046-89B9-CE7FDF3EEF31}"/>
              </a:ext>
            </a:extLst>
          </p:cNvPr>
          <p:cNvSpPr txBox="1"/>
          <p:nvPr/>
        </p:nvSpPr>
        <p:spPr>
          <a:xfrm>
            <a:off x="4041552" y="5332316"/>
            <a:ext cx="653753"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5 V</a:t>
            </a:r>
            <a:endParaRPr lang="en-US" dirty="0"/>
          </a:p>
        </p:txBody>
      </p:sp>
      <p:sp>
        <p:nvSpPr>
          <p:cNvPr id="210" name="TextBox 209">
            <a:extLst>
              <a:ext uri="{FF2B5EF4-FFF2-40B4-BE49-F238E27FC236}">
                <a16:creationId xmlns:a16="http://schemas.microsoft.com/office/drawing/2014/main" id="{6FE1E0F3-5221-491C-AA6B-6A8C49721CDB}"/>
              </a:ext>
            </a:extLst>
          </p:cNvPr>
          <p:cNvSpPr txBox="1"/>
          <p:nvPr/>
        </p:nvSpPr>
        <p:spPr>
          <a:xfrm>
            <a:off x="4814490" y="6242018"/>
            <a:ext cx="2593258" cy="430887"/>
          </a:xfrm>
          <a:prstGeom prst="rect">
            <a:avLst/>
          </a:prstGeom>
          <a:noFill/>
        </p:spPr>
        <p:txBody>
          <a:bodyPr wrap="square">
            <a:spAutoFit/>
          </a:bodyPr>
          <a:lstStyle/>
          <a:p>
            <a:r>
              <a:rPr kumimoji="0" lang="en-US" sz="2200" b="0" u="none" strike="noStrike" kern="1200" cap="none" spc="0" normalizeH="0" baseline="0" noProof="0" dirty="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rPr>
              <a:t>Insulated boundary </a:t>
            </a:r>
            <a:endParaRPr lang="en-US" dirty="0">
              <a:solidFill>
                <a:schemeClr val="bg1"/>
              </a:solidFill>
            </a:endParaRPr>
          </a:p>
        </p:txBody>
      </p:sp>
      <p:pic>
        <p:nvPicPr>
          <p:cNvPr id="212" name="Audio 211">
            <a:hlinkClick r:id="" action="ppaction://media"/>
            <a:extLst>
              <a:ext uri="{FF2B5EF4-FFF2-40B4-BE49-F238E27FC236}">
                <a16:creationId xmlns:a16="http://schemas.microsoft.com/office/drawing/2014/main" id="{87A47729-567E-4EFF-97C4-074AD82C3FB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58759555"/>
      </p:ext>
    </p:extLst>
  </p:cSld>
  <p:clrMapOvr>
    <a:masterClrMapping/>
  </p:clrMapOvr>
  <mc:AlternateContent xmlns:mc="http://schemas.openxmlformats.org/markup-compatibility/2006" xmlns:p14="http://schemas.microsoft.com/office/powerpoint/2010/main">
    <mc:Choice Requires="p14">
      <p:transition spd="slow" p14:dur="2000" advTm="57985"/>
    </mc:Choice>
    <mc:Fallback xmlns="">
      <p:transition spd="slow" advTm="57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C4D5B-E751-4C33-87EF-343EF576A47D}"/>
              </a:ext>
            </a:extLst>
          </p:cNvPr>
          <p:cNvSpPr>
            <a:spLocks noGrp="1"/>
          </p:cNvSpPr>
          <p:nvPr>
            <p:ph type="title"/>
          </p:nvPr>
        </p:nvSpPr>
        <p:spPr/>
        <p:txBody>
          <a:bodyPr/>
          <a:lstStyle/>
          <a:p>
            <a:r>
              <a:rPr lang="en-US" dirty="0"/>
              <a:t>Finite-difference approximation</a:t>
            </a:r>
          </a:p>
        </p:txBody>
      </p:sp>
      <p:sp>
        <p:nvSpPr>
          <p:cNvPr id="3" name="Content Placeholder 2">
            <a:extLst>
              <a:ext uri="{FF2B5EF4-FFF2-40B4-BE49-F238E27FC236}">
                <a16:creationId xmlns:a16="http://schemas.microsoft.com/office/drawing/2014/main" id="{894C3DE8-ECF0-4A2C-8A0F-E9F70D34B352}"/>
              </a:ext>
            </a:extLst>
          </p:cNvPr>
          <p:cNvSpPr>
            <a:spLocks noGrp="1"/>
          </p:cNvSpPr>
          <p:nvPr>
            <p:ph idx="1"/>
          </p:nvPr>
        </p:nvSpPr>
        <p:spPr/>
        <p:txBody>
          <a:bodyPr/>
          <a:lstStyle/>
          <a:p>
            <a:r>
              <a:rPr lang="en-US" dirty="0"/>
              <a:t>Now, if </a:t>
            </a:r>
            <a:r>
              <a:rPr lang="en-US" dirty="0">
                <a:latin typeface="Times New Roman" panose="02020603050405020304" pitchFamily="18" charset="0"/>
              </a:rPr>
              <a:t>(</a:t>
            </a:r>
            <a:r>
              <a:rPr lang="en-US" i="1" dirty="0">
                <a:latin typeface="Times New Roman" panose="02020603050405020304" pitchFamily="18" charset="0"/>
              </a:rPr>
              <a:t>x</a:t>
            </a:r>
            <a:r>
              <a:rPr lang="en-US" i="1" baseline="-25000" dirty="0">
                <a:latin typeface="Times New Roman" panose="02020603050405020304" pitchFamily="18" charset="0"/>
              </a:rPr>
              <a:t>i</a:t>
            </a:r>
            <a:r>
              <a:rPr lang="en-US" dirty="0">
                <a:latin typeface="Times New Roman" panose="02020603050405020304" pitchFamily="18" charset="0"/>
              </a:rPr>
              <a:t>, </a:t>
            </a:r>
            <a:r>
              <a:rPr lang="en-US" i="1" dirty="0" err="1">
                <a:latin typeface="Times New Roman" panose="02020603050405020304" pitchFamily="18" charset="0"/>
              </a:rPr>
              <a:t>y</a:t>
            </a:r>
            <a:r>
              <a:rPr lang="en-US" i="1" baseline="-25000" dirty="0" err="1">
                <a:latin typeface="Times New Roman" panose="02020603050405020304" pitchFamily="18" charset="0"/>
              </a:rPr>
              <a:t>j</a:t>
            </a:r>
            <a:r>
              <a:rPr lang="en-US" dirty="0">
                <a:latin typeface="Times New Roman" panose="02020603050405020304" pitchFamily="18" charset="0"/>
              </a:rPr>
              <a:t>)</a:t>
            </a:r>
            <a:r>
              <a:rPr lang="en-US" dirty="0"/>
              <a:t> is a boundary point,</a:t>
            </a:r>
            <a:br>
              <a:rPr lang="en-US" dirty="0"/>
            </a:br>
            <a:r>
              <a:rPr lang="en-US" dirty="0"/>
              <a:t>		its value or the slope at that point is already given</a:t>
            </a:r>
          </a:p>
          <a:p>
            <a:pPr lvl="1"/>
            <a:r>
              <a:rPr lang="en-US" dirty="0"/>
              <a:t>The voltage at each white point is unknown…</a:t>
            </a:r>
          </a:p>
        </p:txBody>
      </p:sp>
      <p:sp>
        <p:nvSpPr>
          <p:cNvPr id="4" name="Footer Placeholder 3">
            <a:extLst>
              <a:ext uri="{FF2B5EF4-FFF2-40B4-BE49-F238E27FC236}">
                <a16:creationId xmlns:a16="http://schemas.microsoft.com/office/drawing/2014/main" id="{BCB3CD40-1AED-454F-9F6D-7ECC224E667E}"/>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7675CD25-02C7-4994-B1B5-343B30797E03}"/>
              </a:ext>
            </a:extLst>
          </p:cNvPr>
          <p:cNvSpPr>
            <a:spLocks noGrp="1"/>
          </p:cNvSpPr>
          <p:nvPr>
            <p:ph type="sldNum" sz="quarter" idx="12"/>
          </p:nvPr>
        </p:nvSpPr>
        <p:spPr/>
        <p:txBody>
          <a:bodyPr/>
          <a:lstStyle/>
          <a:p>
            <a:fld id="{42EF6DC8-DA9C-4533-8A40-BB00A2545AF8}" type="slidenum">
              <a:rPr lang="en-CA" smtClean="0"/>
              <a:pPr/>
              <a:t>16</a:t>
            </a:fld>
            <a:endParaRPr lang="en-CA"/>
          </a:p>
        </p:txBody>
      </p:sp>
      <p:sp>
        <p:nvSpPr>
          <p:cNvPr id="6" name="Rectangle 5">
            <a:extLst>
              <a:ext uri="{FF2B5EF4-FFF2-40B4-BE49-F238E27FC236}">
                <a16:creationId xmlns:a16="http://schemas.microsoft.com/office/drawing/2014/main" id="{4A51D44F-5AFE-4C3B-A0F3-C874C699F526}"/>
              </a:ext>
            </a:extLst>
          </p:cNvPr>
          <p:cNvSpPr/>
          <p:nvPr/>
        </p:nvSpPr>
        <p:spPr>
          <a:xfrm>
            <a:off x="1616155" y="2959579"/>
            <a:ext cx="5887723" cy="3311542"/>
          </a:xfrm>
          <a:prstGeom prst="rect">
            <a:avLst/>
          </a:pr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78CEAC9-797A-45FF-80AB-0D66864A577A}"/>
              </a:ext>
            </a:extLst>
          </p:cNvPr>
          <p:cNvSpPr/>
          <p:nvPr/>
        </p:nvSpPr>
        <p:spPr>
          <a:xfrm>
            <a:off x="2265378" y="5451839"/>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8" name="Straight Connector 7">
            <a:extLst>
              <a:ext uri="{FF2B5EF4-FFF2-40B4-BE49-F238E27FC236}">
                <a16:creationId xmlns:a16="http://schemas.microsoft.com/office/drawing/2014/main" id="{C609D1E7-E052-4BD9-B1D5-B856A4AF0D38}"/>
              </a:ext>
            </a:extLst>
          </p:cNvPr>
          <p:cNvCxnSpPr>
            <a:cxnSpLocks/>
          </p:cNvCxnSpPr>
          <p:nvPr/>
        </p:nvCxnSpPr>
        <p:spPr>
          <a:xfrm>
            <a:off x="2429508" y="5539214"/>
            <a:ext cx="322375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31FDEE8-775A-43B4-9510-F80BD2D94F2A}"/>
              </a:ext>
            </a:extLst>
          </p:cNvPr>
          <p:cNvSpPr/>
          <p:nvPr/>
        </p:nvSpPr>
        <p:spPr>
          <a:xfrm>
            <a:off x="6680540" y="3629577"/>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10" name="Straight Connector 9">
            <a:extLst>
              <a:ext uri="{FF2B5EF4-FFF2-40B4-BE49-F238E27FC236}">
                <a16:creationId xmlns:a16="http://schemas.microsoft.com/office/drawing/2014/main" id="{F86E0936-5DA0-44A7-B9B9-3DD90088BD5B}"/>
              </a:ext>
            </a:extLst>
          </p:cNvPr>
          <p:cNvCxnSpPr>
            <a:cxnSpLocks/>
            <a:stCxn id="131" idx="3"/>
          </p:cNvCxnSpPr>
          <p:nvPr/>
        </p:nvCxnSpPr>
        <p:spPr>
          <a:xfrm flipH="1">
            <a:off x="5644716" y="4478755"/>
            <a:ext cx="1097284" cy="106582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90C65DA-13F0-41CF-B0B9-86135CF60F2C}"/>
              </a:ext>
            </a:extLst>
          </p:cNvPr>
          <p:cNvCxnSpPr>
            <a:cxnSpLocks/>
            <a:endCxn id="131" idx="4"/>
          </p:cNvCxnSpPr>
          <p:nvPr/>
        </p:nvCxnSpPr>
        <p:spPr>
          <a:xfrm>
            <a:off x="6771980" y="3812457"/>
            <a:ext cx="2349" cy="67968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7D8A1DB-F5FC-411E-A5AA-F4114BB22B28}"/>
              </a:ext>
            </a:extLst>
          </p:cNvPr>
          <p:cNvSpPr/>
          <p:nvPr/>
        </p:nvSpPr>
        <p:spPr>
          <a:xfrm>
            <a:off x="5567694" y="3627727"/>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13" name="Oval 12">
            <a:extLst>
              <a:ext uri="{FF2B5EF4-FFF2-40B4-BE49-F238E27FC236}">
                <a16:creationId xmlns:a16="http://schemas.microsoft.com/office/drawing/2014/main" id="{A762DEF6-45E7-49A4-B5EE-F501B9658C89}"/>
              </a:ext>
            </a:extLst>
          </p:cNvPr>
          <p:cNvSpPr/>
          <p:nvPr/>
        </p:nvSpPr>
        <p:spPr>
          <a:xfrm>
            <a:off x="4454848" y="3625877"/>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14" name="Oval 13">
            <a:extLst>
              <a:ext uri="{FF2B5EF4-FFF2-40B4-BE49-F238E27FC236}">
                <a16:creationId xmlns:a16="http://schemas.microsoft.com/office/drawing/2014/main" id="{BF4A13C5-B28A-4076-9D5F-7FC4D6356AED}"/>
              </a:ext>
            </a:extLst>
          </p:cNvPr>
          <p:cNvSpPr/>
          <p:nvPr/>
        </p:nvSpPr>
        <p:spPr>
          <a:xfrm>
            <a:off x="2256674" y="3628133"/>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15" name="Oval 14">
            <a:extLst>
              <a:ext uri="{FF2B5EF4-FFF2-40B4-BE49-F238E27FC236}">
                <a16:creationId xmlns:a16="http://schemas.microsoft.com/office/drawing/2014/main" id="{AC2A4800-4D33-42FE-B4BC-26118A6A645A}"/>
              </a:ext>
            </a:extLst>
          </p:cNvPr>
          <p:cNvSpPr/>
          <p:nvPr/>
        </p:nvSpPr>
        <p:spPr>
          <a:xfrm>
            <a:off x="5570867" y="4359140"/>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16" name="Straight Connector 15">
            <a:extLst>
              <a:ext uri="{FF2B5EF4-FFF2-40B4-BE49-F238E27FC236}">
                <a16:creationId xmlns:a16="http://schemas.microsoft.com/office/drawing/2014/main" id="{7FD5A048-9A91-45CF-89B4-E5AC119977ED}"/>
              </a:ext>
            </a:extLst>
          </p:cNvPr>
          <p:cNvCxnSpPr>
            <a:cxnSpLocks/>
          </p:cNvCxnSpPr>
          <p:nvPr/>
        </p:nvCxnSpPr>
        <p:spPr>
          <a:xfrm flipH="1" flipV="1">
            <a:off x="4481630" y="3705061"/>
            <a:ext cx="1242162" cy="185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ACB9C0E-9CF8-4746-81A7-69119C1848A2}"/>
              </a:ext>
            </a:extLst>
          </p:cNvPr>
          <p:cNvCxnSpPr>
            <a:cxnSpLocks/>
            <a:endCxn id="121" idx="2"/>
          </p:cNvCxnSpPr>
          <p:nvPr/>
        </p:nvCxnSpPr>
        <p:spPr>
          <a:xfrm flipH="1" flipV="1">
            <a:off x="3046204" y="4446426"/>
            <a:ext cx="2593174" cy="415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CFA51EE-6641-408A-928D-9118CD29B72F}"/>
              </a:ext>
            </a:extLst>
          </p:cNvPr>
          <p:cNvCxnSpPr>
            <a:cxnSpLocks/>
          </p:cNvCxnSpPr>
          <p:nvPr/>
        </p:nvCxnSpPr>
        <p:spPr>
          <a:xfrm flipH="1" flipV="1">
            <a:off x="2292002" y="3663461"/>
            <a:ext cx="776139" cy="75918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AB7EB241-A777-4A7C-A0BC-FB8B9858DE45}"/>
              </a:ext>
            </a:extLst>
          </p:cNvPr>
          <p:cNvSpPr/>
          <p:nvPr/>
        </p:nvSpPr>
        <p:spPr>
          <a:xfrm>
            <a:off x="3359643" y="3601492"/>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20" name="Straight Connector 19">
            <a:extLst>
              <a:ext uri="{FF2B5EF4-FFF2-40B4-BE49-F238E27FC236}">
                <a16:creationId xmlns:a16="http://schemas.microsoft.com/office/drawing/2014/main" id="{9257635D-B444-4341-A63E-4BD22241EC2D}"/>
              </a:ext>
            </a:extLst>
          </p:cNvPr>
          <p:cNvCxnSpPr>
            <a:cxnSpLocks/>
          </p:cNvCxnSpPr>
          <p:nvPr/>
        </p:nvCxnSpPr>
        <p:spPr>
          <a:xfrm flipH="1" flipV="1">
            <a:off x="3451083" y="3618270"/>
            <a:ext cx="8394" cy="79921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85" name="Oval 184">
            <a:extLst>
              <a:ext uri="{FF2B5EF4-FFF2-40B4-BE49-F238E27FC236}">
                <a16:creationId xmlns:a16="http://schemas.microsoft.com/office/drawing/2014/main" id="{DAE52CF7-CA93-47F4-BFF9-ACF496A84593}"/>
              </a:ext>
            </a:extLst>
          </p:cNvPr>
          <p:cNvSpPr/>
          <p:nvPr/>
        </p:nvSpPr>
        <p:spPr>
          <a:xfrm>
            <a:off x="1575992"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Oval 185">
            <a:extLst>
              <a:ext uri="{FF2B5EF4-FFF2-40B4-BE49-F238E27FC236}">
                <a16:creationId xmlns:a16="http://schemas.microsoft.com/office/drawing/2014/main" id="{13D2A665-ACE3-4742-B80B-155D2EB655DB}"/>
              </a:ext>
            </a:extLst>
          </p:cNvPr>
          <p:cNvSpPr/>
          <p:nvPr/>
        </p:nvSpPr>
        <p:spPr>
          <a:xfrm>
            <a:off x="1943545"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Oval 186">
            <a:extLst>
              <a:ext uri="{FF2B5EF4-FFF2-40B4-BE49-F238E27FC236}">
                <a16:creationId xmlns:a16="http://schemas.microsoft.com/office/drawing/2014/main" id="{DB06E74C-4CAC-47F9-B0C3-B16D72DCF44F}"/>
              </a:ext>
            </a:extLst>
          </p:cNvPr>
          <p:cNvSpPr/>
          <p:nvPr/>
        </p:nvSpPr>
        <p:spPr>
          <a:xfrm>
            <a:off x="2311098"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Oval 187">
            <a:extLst>
              <a:ext uri="{FF2B5EF4-FFF2-40B4-BE49-F238E27FC236}">
                <a16:creationId xmlns:a16="http://schemas.microsoft.com/office/drawing/2014/main" id="{04761E46-39B4-448B-865A-36AC38E6C10F}"/>
              </a:ext>
            </a:extLst>
          </p:cNvPr>
          <p:cNvSpPr/>
          <p:nvPr/>
        </p:nvSpPr>
        <p:spPr>
          <a:xfrm>
            <a:off x="2678651"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Oval 188">
            <a:extLst>
              <a:ext uri="{FF2B5EF4-FFF2-40B4-BE49-F238E27FC236}">
                <a16:creationId xmlns:a16="http://schemas.microsoft.com/office/drawing/2014/main" id="{D780F52A-A599-4820-B707-BFA59A13D224}"/>
              </a:ext>
            </a:extLst>
          </p:cNvPr>
          <p:cNvSpPr/>
          <p:nvPr/>
        </p:nvSpPr>
        <p:spPr>
          <a:xfrm>
            <a:off x="3046204"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Oval 189">
            <a:extLst>
              <a:ext uri="{FF2B5EF4-FFF2-40B4-BE49-F238E27FC236}">
                <a16:creationId xmlns:a16="http://schemas.microsoft.com/office/drawing/2014/main" id="{D2FB942F-121C-4FFF-AB93-54812EE47B10}"/>
              </a:ext>
            </a:extLst>
          </p:cNvPr>
          <p:cNvSpPr/>
          <p:nvPr/>
        </p:nvSpPr>
        <p:spPr>
          <a:xfrm>
            <a:off x="3413757"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Oval 190">
            <a:extLst>
              <a:ext uri="{FF2B5EF4-FFF2-40B4-BE49-F238E27FC236}">
                <a16:creationId xmlns:a16="http://schemas.microsoft.com/office/drawing/2014/main" id="{15FB1689-57F9-412A-B22F-5DF4B53B622B}"/>
              </a:ext>
            </a:extLst>
          </p:cNvPr>
          <p:cNvSpPr/>
          <p:nvPr/>
        </p:nvSpPr>
        <p:spPr>
          <a:xfrm>
            <a:off x="3781310"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Oval 191">
            <a:extLst>
              <a:ext uri="{FF2B5EF4-FFF2-40B4-BE49-F238E27FC236}">
                <a16:creationId xmlns:a16="http://schemas.microsoft.com/office/drawing/2014/main" id="{693F77B3-A173-4483-98FA-B3AAD3272025}"/>
              </a:ext>
            </a:extLst>
          </p:cNvPr>
          <p:cNvSpPr/>
          <p:nvPr/>
        </p:nvSpPr>
        <p:spPr>
          <a:xfrm>
            <a:off x="4148863"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Oval 192">
            <a:extLst>
              <a:ext uri="{FF2B5EF4-FFF2-40B4-BE49-F238E27FC236}">
                <a16:creationId xmlns:a16="http://schemas.microsoft.com/office/drawing/2014/main" id="{68994423-ED58-49F3-BC17-B7743BF33048}"/>
              </a:ext>
            </a:extLst>
          </p:cNvPr>
          <p:cNvSpPr/>
          <p:nvPr/>
        </p:nvSpPr>
        <p:spPr>
          <a:xfrm>
            <a:off x="4516416"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Oval 193">
            <a:extLst>
              <a:ext uri="{FF2B5EF4-FFF2-40B4-BE49-F238E27FC236}">
                <a16:creationId xmlns:a16="http://schemas.microsoft.com/office/drawing/2014/main" id="{3128548E-AEA9-4B28-A39E-9564695B35E2}"/>
              </a:ext>
            </a:extLst>
          </p:cNvPr>
          <p:cNvSpPr/>
          <p:nvPr/>
        </p:nvSpPr>
        <p:spPr>
          <a:xfrm>
            <a:off x="4883969"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Oval 194">
            <a:extLst>
              <a:ext uri="{FF2B5EF4-FFF2-40B4-BE49-F238E27FC236}">
                <a16:creationId xmlns:a16="http://schemas.microsoft.com/office/drawing/2014/main" id="{E1591B0C-1988-4429-9517-05FF4546B901}"/>
              </a:ext>
            </a:extLst>
          </p:cNvPr>
          <p:cNvSpPr/>
          <p:nvPr/>
        </p:nvSpPr>
        <p:spPr>
          <a:xfrm>
            <a:off x="5251522"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Oval 195">
            <a:extLst>
              <a:ext uri="{FF2B5EF4-FFF2-40B4-BE49-F238E27FC236}">
                <a16:creationId xmlns:a16="http://schemas.microsoft.com/office/drawing/2014/main" id="{C5A24001-8B77-4381-8FC7-9B184C04BDD2}"/>
              </a:ext>
            </a:extLst>
          </p:cNvPr>
          <p:cNvSpPr/>
          <p:nvPr/>
        </p:nvSpPr>
        <p:spPr>
          <a:xfrm>
            <a:off x="5619075"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Oval 196">
            <a:extLst>
              <a:ext uri="{FF2B5EF4-FFF2-40B4-BE49-F238E27FC236}">
                <a16:creationId xmlns:a16="http://schemas.microsoft.com/office/drawing/2014/main" id="{2CF9F9D1-70B4-4FF2-8C24-5834A8045212}"/>
              </a:ext>
            </a:extLst>
          </p:cNvPr>
          <p:cNvSpPr/>
          <p:nvPr/>
        </p:nvSpPr>
        <p:spPr>
          <a:xfrm>
            <a:off x="5986628"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Oval 197">
            <a:extLst>
              <a:ext uri="{FF2B5EF4-FFF2-40B4-BE49-F238E27FC236}">
                <a16:creationId xmlns:a16="http://schemas.microsoft.com/office/drawing/2014/main" id="{73ED1AF5-9383-41E4-80BE-71C287C94B2F}"/>
              </a:ext>
            </a:extLst>
          </p:cNvPr>
          <p:cNvSpPr/>
          <p:nvPr/>
        </p:nvSpPr>
        <p:spPr>
          <a:xfrm>
            <a:off x="6354181"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Oval 198">
            <a:extLst>
              <a:ext uri="{FF2B5EF4-FFF2-40B4-BE49-F238E27FC236}">
                <a16:creationId xmlns:a16="http://schemas.microsoft.com/office/drawing/2014/main" id="{7E95E995-4573-4468-85CC-0ADBFC5BE1EA}"/>
              </a:ext>
            </a:extLst>
          </p:cNvPr>
          <p:cNvSpPr/>
          <p:nvPr/>
        </p:nvSpPr>
        <p:spPr>
          <a:xfrm>
            <a:off x="6728609"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Oval 199">
            <a:extLst>
              <a:ext uri="{FF2B5EF4-FFF2-40B4-BE49-F238E27FC236}">
                <a16:creationId xmlns:a16="http://schemas.microsoft.com/office/drawing/2014/main" id="{3FC302B6-789B-4B31-900A-00C6A4164F37}"/>
              </a:ext>
            </a:extLst>
          </p:cNvPr>
          <p:cNvSpPr/>
          <p:nvPr/>
        </p:nvSpPr>
        <p:spPr>
          <a:xfrm>
            <a:off x="7096162"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Oval 200">
            <a:extLst>
              <a:ext uri="{FF2B5EF4-FFF2-40B4-BE49-F238E27FC236}">
                <a16:creationId xmlns:a16="http://schemas.microsoft.com/office/drawing/2014/main" id="{16E4EFD0-CC29-4BD9-830A-B68B20725872}"/>
              </a:ext>
            </a:extLst>
          </p:cNvPr>
          <p:cNvSpPr/>
          <p:nvPr/>
        </p:nvSpPr>
        <p:spPr>
          <a:xfrm>
            <a:off x="7463715"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Oval 167">
            <a:extLst>
              <a:ext uri="{FF2B5EF4-FFF2-40B4-BE49-F238E27FC236}">
                <a16:creationId xmlns:a16="http://schemas.microsoft.com/office/drawing/2014/main" id="{229A2841-FE36-49FF-A7DF-C34FA0C886CC}"/>
              </a:ext>
            </a:extLst>
          </p:cNvPr>
          <p:cNvSpPr/>
          <p:nvPr/>
        </p:nvSpPr>
        <p:spPr>
          <a:xfrm>
            <a:off x="1575992" y="329401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Oval 168">
            <a:extLst>
              <a:ext uri="{FF2B5EF4-FFF2-40B4-BE49-F238E27FC236}">
                <a16:creationId xmlns:a16="http://schemas.microsoft.com/office/drawing/2014/main" id="{B3B17CD9-8381-4E7B-92FC-2A8AD52731E4}"/>
              </a:ext>
            </a:extLst>
          </p:cNvPr>
          <p:cNvSpPr/>
          <p:nvPr/>
        </p:nvSpPr>
        <p:spPr>
          <a:xfrm>
            <a:off x="1943545"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Oval 169">
            <a:extLst>
              <a:ext uri="{FF2B5EF4-FFF2-40B4-BE49-F238E27FC236}">
                <a16:creationId xmlns:a16="http://schemas.microsoft.com/office/drawing/2014/main" id="{A8493AAD-1F19-402C-B6B1-C843A6F34815}"/>
              </a:ext>
            </a:extLst>
          </p:cNvPr>
          <p:cNvSpPr/>
          <p:nvPr/>
        </p:nvSpPr>
        <p:spPr>
          <a:xfrm>
            <a:off x="2311098"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Oval 170">
            <a:extLst>
              <a:ext uri="{FF2B5EF4-FFF2-40B4-BE49-F238E27FC236}">
                <a16:creationId xmlns:a16="http://schemas.microsoft.com/office/drawing/2014/main" id="{6EE7CEFA-9614-4392-B58A-43D04A77C3D5}"/>
              </a:ext>
            </a:extLst>
          </p:cNvPr>
          <p:cNvSpPr/>
          <p:nvPr/>
        </p:nvSpPr>
        <p:spPr>
          <a:xfrm>
            <a:off x="2678651"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Oval 171">
            <a:extLst>
              <a:ext uri="{FF2B5EF4-FFF2-40B4-BE49-F238E27FC236}">
                <a16:creationId xmlns:a16="http://schemas.microsoft.com/office/drawing/2014/main" id="{23B30368-D083-41CA-9881-B6E807731145}"/>
              </a:ext>
            </a:extLst>
          </p:cNvPr>
          <p:cNvSpPr/>
          <p:nvPr/>
        </p:nvSpPr>
        <p:spPr>
          <a:xfrm>
            <a:off x="3046204"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Oval 172">
            <a:extLst>
              <a:ext uri="{FF2B5EF4-FFF2-40B4-BE49-F238E27FC236}">
                <a16:creationId xmlns:a16="http://schemas.microsoft.com/office/drawing/2014/main" id="{574416B2-5EFA-4AA6-A942-78E2D7C5C6DE}"/>
              </a:ext>
            </a:extLst>
          </p:cNvPr>
          <p:cNvSpPr/>
          <p:nvPr/>
        </p:nvSpPr>
        <p:spPr>
          <a:xfrm>
            <a:off x="3413757"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Oval 173">
            <a:extLst>
              <a:ext uri="{FF2B5EF4-FFF2-40B4-BE49-F238E27FC236}">
                <a16:creationId xmlns:a16="http://schemas.microsoft.com/office/drawing/2014/main" id="{764A5CBA-654A-4933-9E90-218E16D97BFF}"/>
              </a:ext>
            </a:extLst>
          </p:cNvPr>
          <p:cNvSpPr/>
          <p:nvPr/>
        </p:nvSpPr>
        <p:spPr>
          <a:xfrm>
            <a:off x="3781310"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CB078988-0451-426C-913E-4DE057833392}"/>
              </a:ext>
            </a:extLst>
          </p:cNvPr>
          <p:cNvSpPr/>
          <p:nvPr/>
        </p:nvSpPr>
        <p:spPr>
          <a:xfrm>
            <a:off x="4148863"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Oval 175">
            <a:extLst>
              <a:ext uri="{FF2B5EF4-FFF2-40B4-BE49-F238E27FC236}">
                <a16:creationId xmlns:a16="http://schemas.microsoft.com/office/drawing/2014/main" id="{626BCBCD-12CE-40B0-8049-5D52614FE95B}"/>
              </a:ext>
            </a:extLst>
          </p:cNvPr>
          <p:cNvSpPr/>
          <p:nvPr/>
        </p:nvSpPr>
        <p:spPr>
          <a:xfrm>
            <a:off x="4516416"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Oval 176">
            <a:extLst>
              <a:ext uri="{FF2B5EF4-FFF2-40B4-BE49-F238E27FC236}">
                <a16:creationId xmlns:a16="http://schemas.microsoft.com/office/drawing/2014/main" id="{7AAAE722-88AE-45DF-B51A-8583EC3DB865}"/>
              </a:ext>
            </a:extLst>
          </p:cNvPr>
          <p:cNvSpPr/>
          <p:nvPr/>
        </p:nvSpPr>
        <p:spPr>
          <a:xfrm>
            <a:off x="4883969"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Oval 177">
            <a:extLst>
              <a:ext uri="{FF2B5EF4-FFF2-40B4-BE49-F238E27FC236}">
                <a16:creationId xmlns:a16="http://schemas.microsoft.com/office/drawing/2014/main" id="{00EA2B98-9DD4-4F92-8D8A-6E49A4E4D95E}"/>
              </a:ext>
            </a:extLst>
          </p:cNvPr>
          <p:cNvSpPr/>
          <p:nvPr/>
        </p:nvSpPr>
        <p:spPr>
          <a:xfrm>
            <a:off x="5251522"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Oval 178">
            <a:extLst>
              <a:ext uri="{FF2B5EF4-FFF2-40B4-BE49-F238E27FC236}">
                <a16:creationId xmlns:a16="http://schemas.microsoft.com/office/drawing/2014/main" id="{716D76CD-E391-475B-ADB8-E20E26D00E4B}"/>
              </a:ext>
            </a:extLst>
          </p:cNvPr>
          <p:cNvSpPr/>
          <p:nvPr/>
        </p:nvSpPr>
        <p:spPr>
          <a:xfrm>
            <a:off x="5619075"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Oval 179">
            <a:extLst>
              <a:ext uri="{FF2B5EF4-FFF2-40B4-BE49-F238E27FC236}">
                <a16:creationId xmlns:a16="http://schemas.microsoft.com/office/drawing/2014/main" id="{8E14E32E-3F40-42CF-BC8A-4011AC7011B4}"/>
              </a:ext>
            </a:extLst>
          </p:cNvPr>
          <p:cNvSpPr/>
          <p:nvPr/>
        </p:nvSpPr>
        <p:spPr>
          <a:xfrm>
            <a:off x="5986628"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Oval 180">
            <a:extLst>
              <a:ext uri="{FF2B5EF4-FFF2-40B4-BE49-F238E27FC236}">
                <a16:creationId xmlns:a16="http://schemas.microsoft.com/office/drawing/2014/main" id="{030C4861-15D3-44AF-88FD-D01C9181BF4B}"/>
              </a:ext>
            </a:extLst>
          </p:cNvPr>
          <p:cNvSpPr/>
          <p:nvPr/>
        </p:nvSpPr>
        <p:spPr>
          <a:xfrm>
            <a:off x="6354181"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Oval 181">
            <a:extLst>
              <a:ext uri="{FF2B5EF4-FFF2-40B4-BE49-F238E27FC236}">
                <a16:creationId xmlns:a16="http://schemas.microsoft.com/office/drawing/2014/main" id="{62BD419F-CC7A-4F5A-A3BD-8D823669F64A}"/>
              </a:ext>
            </a:extLst>
          </p:cNvPr>
          <p:cNvSpPr/>
          <p:nvPr/>
        </p:nvSpPr>
        <p:spPr>
          <a:xfrm>
            <a:off x="6728609"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Oval 182">
            <a:extLst>
              <a:ext uri="{FF2B5EF4-FFF2-40B4-BE49-F238E27FC236}">
                <a16:creationId xmlns:a16="http://schemas.microsoft.com/office/drawing/2014/main" id="{FA9841D7-B787-40D0-8DE9-C504B9B20D8C}"/>
              </a:ext>
            </a:extLst>
          </p:cNvPr>
          <p:cNvSpPr/>
          <p:nvPr/>
        </p:nvSpPr>
        <p:spPr>
          <a:xfrm>
            <a:off x="7096162"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Oval 183">
            <a:extLst>
              <a:ext uri="{FF2B5EF4-FFF2-40B4-BE49-F238E27FC236}">
                <a16:creationId xmlns:a16="http://schemas.microsoft.com/office/drawing/2014/main" id="{037EB90C-06CB-4B38-9E0A-415B871F8E16}"/>
              </a:ext>
            </a:extLst>
          </p:cNvPr>
          <p:cNvSpPr/>
          <p:nvPr/>
        </p:nvSpPr>
        <p:spPr>
          <a:xfrm>
            <a:off x="7463715" y="329401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Oval 150">
            <a:extLst>
              <a:ext uri="{FF2B5EF4-FFF2-40B4-BE49-F238E27FC236}">
                <a16:creationId xmlns:a16="http://schemas.microsoft.com/office/drawing/2014/main" id="{5E4B5286-8E24-4DFF-A15C-86079693F7FC}"/>
              </a:ext>
            </a:extLst>
          </p:cNvPr>
          <p:cNvSpPr/>
          <p:nvPr/>
        </p:nvSpPr>
        <p:spPr>
          <a:xfrm>
            <a:off x="1575992"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Oval 151">
            <a:extLst>
              <a:ext uri="{FF2B5EF4-FFF2-40B4-BE49-F238E27FC236}">
                <a16:creationId xmlns:a16="http://schemas.microsoft.com/office/drawing/2014/main" id="{F3C68F0C-FA90-48B1-8F59-4728D4F40D5F}"/>
              </a:ext>
            </a:extLst>
          </p:cNvPr>
          <p:cNvSpPr/>
          <p:nvPr/>
        </p:nvSpPr>
        <p:spPr>
          <a:xfrm>
            <a:off x="1943545"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Oval 152">
            <a:extLst>
              <a:ext uri="{FF2B5EF4-FFF2-40B4-BE49-F238E27FC236}">
                <a16:creationId xmlns:a16="http://schemas.microsoft.com/office/drawing/2014/main" id="{6EB3E7F2-ACA3-454A-B9EA-7154015559D2}"/>
              </a:ext>
            </a:extLst>
          </p:cNvPr>
          <p:cNvSpPr/>
          <p:nvPr/>
        </p:nvSpPr>
        <p:spPr>
          <a:xfrm>
            <a:off x="2311098"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Oval 153">
            <a:extLst>
              <a:ext uri="{FF2B5EF4-FFF2-40B4-BE49-F238E27FC236}">
                <a16:creationId xmlns:a16="http://schemas.microsoft.com/office/drawing/2014/main" id="{8F15411F-545F-408F-B413-11EB8E14B0E6}"/>
              </a:ext>
            </a:extLst>
          </p:cNvPr>
          <p:cNvSpPr/>
          <p:nvPr/>
        </p:nvSpPr>
        <p:spPr>
          <a:xfrm>
            <a:off x="2678651"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Oval 154">
            <a:extLst>
              <a:ext uri="{FF2B5EF4-FFF2-40B4-BE49-F238E27FC236}">
                <a16:creationId xmlns:a16="http://schemas.microsoft.com/office/drawing/2014/main" id="{04BCA51D-D11D-40C1-9348-261395CA191A}"/>
              </a:ext>
            </a:extLst>
          </p:cNvPr>
          <p:cNvSpPr/>
          <p:nvPr/>
        </p:nvSpPr>
        <p:spPr>
          <a:xfrm>
            <a:off x="3046204"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Oval 155">
            <a:extLst>
              <a:ext uri="{FF2B5EF4-FFF2-40B4-BE49-F238E27FC236}">
                <a16:creationId xmlns:a16="http://schemas.microsoft.com/office/drawing/2014/main" id="{A2219068-C7AC-4CB9-A8A4-5A4F0645C399}"/>
              </a:ext>
            </a:extLst>
          </p:cNvPr>
          <p:cNvSpPr/>
          <p:nvPr/>
        </p:nvSpPr>
        <p:spPr>
          <a:xfrm>
            <a:off x="3413757"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Oval 156">
            <a:extLst>
              <a:ext uri="{FF2B5EF4-FFF2-40B4-BE49-F238E27FC236}">
                <a16:creationId xmlns:a16="http://schemas.microsoft.com/office/drawing/2014/main" id="{96982B33-FBC4-4250-9E55-DE0EEE85E996}"/>
              </a:ext>
            </a:extLst>
          </p:cNvPr>
          <p:cNvSpPr/>
          <p:nvPr/>
        </p:nvSpPr>
        <p:spPr>
          <a:xfrm>
            <a:off x="3781310"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Oval 157">
            <a:extLst>
              <a:ext uri="{FF2B5EF4-FFF2-40B4-BE49-F238E27FC236}">
                <a16:creationId xmlns:a16="http://schemas.microsoft.com/office/drawing/2014/main" id="{222F3ED1-73A5-41DD-9B78-3E71B03C0725}"/>
              </a:ext>
            </a:extLst>
          </p:cNvPr>
          <p:cNvSpPr/>
          <p:nvPr/>
        </p:nvSpPr>
        <p:spPr>
          <a:xfrm>
            <a:off x="4148863"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Oval 158">
            <a:extLst>
              <a:ext uri="{FF2B5EF4-FFF2-40B4-BE49-F238E27FC236}">
                <a16:creationId xmlns:a16="http://schemas.microsoft.com/office/drawing/2014/main" id="{830D6F55-2742-41D6-B22D-504EE88BAEE2}"/>
              </a:ext>
            </a:extLst>
          </p:cNvPr>
          <p:cNvSpPr/>
          <p:nvPr/>
        </p:nvSpPr>
        <p:spPr>
          <a:xfrm>
            <a:off x="4516416"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Oval 159">
            <a:extLst>
              <a:ext uri="{FF2B5EF4-FFF2-40B4-BE49-F238E27FC236}">
                <a16:creationId xmlns:a16="http://schemas.microsoft.com/office/drawing/2014/main" id="{D7DBD69C-B5BA-416F-A6A8-E90395E721BE}"/>
              </a:ext>
            </a:extLst>
          </p:cNvPr>
          <p:cNvSpPr/>
          <p:nvPr/>
        </p:nvSpPr>
        <p:spPr>
          <a:xfrm>
            <a:off x="4883969"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Oval 160">
            <a:extLst>
              <a:ext uri="{FF2B5EF4-FFF2-40B4-BE49-F238E27FC236}">
                <a16:creationId xmlns:a16="http://schemas.microsoft.com/office/drawing/2014/main" id="{95242174-31BB-45EC-90AC-0DD583E47E11}"/>
              </a:ext>
            </a:extLst>
          </p:cNvPr>
          <p:cNvSpPr/>
          <p:nvPr/>
        </p:nvSpPr>
        <p:spPr>
          <a:xfrm>
            <a:off x="5251522"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Oval 161">
            <a:extLst>
              <a:ext uri="{FF2B5EF4-FFF2-40B4-BE49-F238E27FC236}">
                <a16:creationId xmlns:a16="http://schemas.microsoft.com/office/drawing/2014/main" id="{FC31D112-8BBA-4130-8158-BC9C02399637}"/>
              </a:ext>
            </a:extLst>
          </p:cNvPr>
          <p:cNvSpPr/>
          <p:nvPr/>
        </p:nvSpPr>
        <p:spPr>
          <a:xfrm>
            <a:off x="5619075"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a:extLst>
              <a:ext uri="{FF2B5EF4-FFF2-40B4-BE49-F238E27FC236}">
                <a16:creationId xmlns:a16="http://schemas.microsoft.com/office/drawing/2014/main" id="{B30A6744-525E-4366-89AF-E857DD26DA83}"/>
              </a:ext>
            </a:extLst>
          </p:cNvPr>
          <p:cNvSpPr/>
          <p:nvPr/>
        </p:nvSpPr>
        <p:spPr>
          <a:xfrm>
            <a:off x="5986628"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Oval 163">
            <a:extLst>
              <a:ext uri="{FF2B5EF4-FFF2-40B4-BE49-F238E27FC236}">
                <a16:creationId xmlns:a16="http://schemas.microsoft.com/office/drawing/2014/main" id="{FD577975-FCD1-40B8-80D6-1C3B81D6FEDB}"/>
              </a:ext>
            </a:extLst>
          </p:cNvPr>
          <p:cNvSpPr/>
          <p:nvPr/>
        </p:nvSpPr>
        <p:spPr>
          <a:xfrm>
            <a:off x="6354181"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Oval 164">
            <a:extLst>
              <a:ext uri="{FF2B5EF4-FFF2-40B4-BE49-F238E27FC236}">
                <a16:creationId xmlns:a16="http://schemas.microsoft.com/office/drawing/2014/main" id="{877D0972-AACB-4149-83A2-82C9E5A7FFC9}"/>
              </a:ext>
            </a:extLst>
          </p:cNvPr>
          <p:cNvSpPr/>
          <p:nvPr/>
        </p:nvSpPr>
        <p:spPr>
          <a:xfrm>
            <a:off x="6728609"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Oval 165">
            <a:extLst>
              <a:ext uri="{FF2B5EF4-FFF2-40B4-BE49-F238E27FC236}">
                <a16:creationId xmlns:a16="http://schemas.microsoft.com/office/drawing/2014/main" id="{D45EE8BC-C11E-4913-B512-5323F72AFC62}"/>
              </a:ext>
            </a:extLst>
          </p:cNvPr>
          <p:cNvSpPr/>
          <p:nvPr/>
        </p:nvSpPr>
        <p:spPr>
          <a:xfrm>
            <a:off x="7096162"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Oval 166">
            <a:extLst>
              <a:ext uri="{FF2B5EF4-FFF2-40B4-BE49-F238E27FC236}">
                <a16:creationId xmlns:a16="http://schemas.microsoft.com/office/drawing/2014/main" id="{1F4F8664-4AB9-4C2C-AFEB-2B154BAFB9FF}"/>
              </a:ext>
            </a:extLst>
          </p:cNvPr>
          <p:cNvSpPr/>
          <p:nvPr/>
        </p:nvSpPr>
        <p:spPr>
          <a:xfrm>
            <a:off x="7463715"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981C3FC7-0264-478A-A85F-AB4C90A4CA90}"/>
              </a:ext>
            </a:extLst>
          </p:cNvPr>
          <p:cNvSpPr/>
          <p:nvPr/>
        </p:nvSpPr>
        <p:spPr>
          <a:xfrm>
            <a:off x="1575992" y="40346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F56E55C5-D911-4A2C-A79E-392929FA66AA}"/>
              </a:ext>
            </a:extLst>
          </p:cNvPr>
          <p:cNvSpPr/>
          <p:nvPr/>
        </p:nvSpPr>
        <p:spPr>
          <a:xfrm>
            <a:off x="1943545"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a:extLst>
              <a:ext uri="{FF2B5EF4-FFF2-40B4-BE49-F238E27FC236}">
                <a16:creationId xmlns:a16="http://schemas.microsoft.com/office/drawing/2014/main" id="{6739688D-E468-4898-91A4-C6CF650E5F0F}"/>
              </a:ext>
            </a:extLst>
          </p:cNvPr>
          <p:cNvSpPr/>
          <p:nvPr/>
        </p:nvSpPr>
        <p:spPr>
          <a:xfrm>
            <a:off x="2311098"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136">
            <a:extLst>
              <a:ext uri="{FF2B5EF4-FFF2-40B4-BE49-F238E27FC236}">
                <a16:creationId xmlns:a16="http://schemas.microsoft.com/office/drawing/2014/main" id="{D7496C72-D332-4F66-80CD-DE0D32E94DD1}"/>
              </a:ext>
            </a:extLst>
          </p:cNvPr>
          <p:cNvSpPr/>
          <p:nvPr/>
        </p:nvSpPr>
        <p:spPr>
          <a:xfrm>
            <a:off x="2678651" y="40346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a:extLst>
              <a:ext uri="{FF2B5EF4-FFF2-40B4-BE49-F238E27FC236}">
                <a16:creationId xmlns:a16="http://schemas.microsoft.com/office/drawing/2014/main" id="{CE0B2084-4C2F-42A5-AD72-0D0198820486}"/>
              </a:ext>
            </a:extLst>
          </p:cNvPr>
          <p:cNvSpPr/>
          <p:nvPr/>
        </p:nvSpPr>
        <p:spPr>
          <a:xfrm>
            <a:off x="3046204"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3842A3E7-2DDB-4123-B0F6-C773F8849369}"/>
              </a:ext>
            </a:extLst>
          </p:cNvPr>
          <p:cNvSpPr/>
          <p:nvPr/>
        </p:nvSpPr>
        <p:spPr>
          <a:xfrm>
            <a:off x="3413757" y="40346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7AF5CC9C-203E-4272-92F9-EFD4EC1D5B97}"/>
              </a:ext>
            </a:extLst>
          </p:cNvPr>
          <p:cNvSpPr/>
          <p:nvPr/>
        </p:nvSpPr>
        <p:spPr>
          <a:xfrm>
            <a:off x="3781310"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CDFCB9E5-E930-4269-9B58-5EE380D5267D}"/>
              </a:ext>
            </a:extLst>
          </p:cNvPr>
          <p:cNvSpPr/>
          <p:nvPr/>
        </p:nvSpPr>
        <p:spPr>
          <a:xfrm>
            <a:off x="4148863"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a:extLst>
              <a:ext uri="{FF2B5EF4-FFF2-40B4-BE49-F238E27FC236}">
                <a16:creationId xmlns:a16="http://schemas.microsoft.com/office/drawing/2014/main" id="{3F9D99CB-7C07-49D7-B3F6-53F5F5896A50}"/>
              </a:ext>
            </a:extLst>
          </p:cNvPr>
          <p:cNvSpPr/>
          <p:nvPr/>
        </p:nvSpPr>
        <p:spPr>
          <a:xfrm>
            <a:off x="4516416"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a:extLst>
              <a:ext uri="{FF2B5EF4-FFF2-40B4-BE49-F238E27FC236}">
                <a16:creationId xmlns:a16="http://schemas.microsoft.com/office/drawing/2014/main" id="{26925A9B-EDCC-43D1-BE03-7D9AC21D1321}"/>
              </a:ext>
            </a:extLst>
          </p:cNvPr>
          <p:cNvSpPr/>
          <p:nvPr/>
        </p:nvSpPr>
        <p:spPr>
          <a:xfrm>
            <a:off x="4883969"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a:extLst>
              <a:ext uri="{FF2B5EF4-FFF2-40B4-BE49-F238E27FC236}">
                <a16:creationId xmlns:a16="http://schemas.microsoft.com/office/drawing/2014/main" id="{0A2B23AB-A820-462F-87DE-88DC209596C8}"/>
              </a:ext>
            </a:extLst>
          </p:cNvPr>
          <p:cNvSpPr/>
          <p:nvPr/>
        </p:nvSpPr>
        <p:spPr>
          <a:xfrm>
            <a:off x="5251522"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a:extLst>
              <a:ext uri="{FF2B5EF4-FFF2-40B4-BE49-F238E27FC236}">
                <a16:creationId xmlns:a16="http://schemas.microsoft.com/office/drawing/2014/main" id="{326152F2-40FA-4037-93E1-F57043E1BC80}"/>
              </a:ext>
            </a:extLst>
          </p:cNvPr>
          <p:cNvSpPr/>
          <p:nvPr/>
        </p:nvSpPr>
        <p:spPr>
          <a:xfrm>
            <a:off x="5619075"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145">
            <a:extLst>
              <a:ext uri="{FF2B5EF4-FFF2-40B4-BE49-F238E27FC236}">
                <a16:creationId xmlns:a16="http://schemas.microsoft.com/office/drawing/2014/main" id="{A0A83A93-F821-4B34-9458-D016797C1031}"/>
              </a:ext>
            </a:extLst>
          </p:cNvPr>
          <p:cNvSpPr/>
          <p:nvPr/>
        </p:nvSpPr>
        <p:spPr>
          <a:xfrm>
            <a:off x="5986628"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Oval 146">
            <a:extLst>
              <a:ext uri="{FF2B5EF4-FFF2-40B4-BE49-F238E27FC236}">
                <a16:creationId xmlns:a16="http://schemas.microsoft.com/office/drawing/2014/main" id="{911E2177-5B56-4A87-9C16-33503C218249}"/>
              </a:ext>
            </a:extLst>
          </p:cNvPr>
          <p:cNvSpPr/>
          <p:nvPr/>
        </p:nvSpPr>
        <p:spPr>
          <a:xfrm>
            <a:off x="6354181"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Oval 147">
            <a:extLst>
              <a:ext uri="{FF2B5EF4-FFF2-40B4-BE49-F238E27FC236}">
                <a16:creationId xmlns:a16="http://schemas.microsoft.com/office/drawing/2014/main" id="{F17B408D-DC26-47FA-8ADD-A94B5B460A0E}"/>
              </a:ext>
            </a:extLst>
          </p:cNvPr>
          <p:cNvSpPr/>
          <p:nvPr/>
        </p:nvSpPr>
        <p:spPr>
          <a:xfrm>
            <a:off x="6728609" y="40346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a:extLst>
              <a:ext uri="{FF2B5EF4-FFF2-40B4-BE49-F238E27FC236}">
                <a16:creationId xmlns:a16="http://schemas.microsoft.com/office/drawing/2014/main" id="{E83A6AB9-33CE-402B-8EBC-C1E2EE55CA65}"/>
              </a:ext>
            </a:extLst>
          </p:cNvPr>
          <p:cNvSpPr/>
          <p:nvPr/>
        </p:nvSpPr>
        <p:spPr>
          <a:xfrm>
            <a:off x="7096162"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Oval 149">
            <a:extLst>
              <a:ext uri="{FF2B5EF4-FFF2-40B4-BE49-F238E27FC236}">
                <a16:creationId xmlns:a16="http://schemas.microsoft.com/office/drawing/2014/main" id="{425436F4-873F-4069-B622-A23031235A79}"/>
              </a:ext>
            </a:extLst>
          </p:cNvPr>
          <p:cNvSpPr/>
          <p:nvPr/>
        </p:nvSpPr>
        <p:spPr>
          <a:xfrm>
            <a:off x="7463715" y="40346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A350752D-C53E-4AD7-AE17-3DD052954AC1}"/>
              </a:ext>
            </a:extLst>
          </p:cNvPr>
          <p:cNvSpPr/>
          <p:nvPr/>
        </p:nvSpPr>
        <p:spPr>
          <a:xfrm>
            <a:off x="1575992"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a:extLst>
              <a:ext uri="{FF2B5EF4-FFF2-40B4-BE49-F238E27FC236}">
                <a16:creationId xmlns:a16="http://schemas.microsoft.com/office/drawing/2014/main" id="{B0D35AB5-3486-4BAE-904D-299CF36A234D}"/>
              </a:ext>
            </a:extLst>
          </p:cNvPr>
          <p:cNvSpPr/>
          <p:nvPr/>
        </p:nvSpPr>
        <p:spPr>
          <a:xfrm>
            <a:off x="1943545"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a:extLst>
              <a:ext uri="{FF2B5EF4-FFF2-40B4-BE49-F238E27FC236}">
                <a16:creationId xmlns:a16="http://schemas.microsoft.com/office/drawing/2014/main" id="{6EA8C037-289F-4215-91A2-46A3C34BC179}"/>
              </a:ext>
            </a:extLst>
          </p:cNvPr>
          <p:cNvSpPr/>
          <p:nvPr/>
        </p:nvSpPr>
        <p:spPr>
          <a:xfrm>
            <a:off x="2311098"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4AD3C69A-2D2C-403F-86B6-1FD0AEE312D7}"/>
              </a:ext>
            </a:extLst>
          </p:cNvPr>
          <p:cNvSpPr/>
          <p:nvPr/>
        </p:nvSpPr>
        <p:spPr>
          <a:xfrm>
            <a:off x="2678651"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a:extLst>
              <a:ext uri="{FF2B5EF4-FFF2-40B4-BE49-F238E27FC236}">
                <a16:creationId xmlns:a16="http://schemas.microsoft.com/office/drawing/2014/main" id="{FE008EDD-021B-432B-A85E-493D2CD92157}"/>
              </a:ext>
            </a:extLst>
          </p:cNvPr>
          <p:cNvSpPr/>
          <p:nvPr/>
        </p:nvSpPr>
        <p:spPr>
          <a:xfrm>
            <a:off x="3046204"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a:extLst>
              <a:ext uri="{FF2B5EF4-FFF2-40B4-BE49-F238E27FC236}">
                <a16:creationId xmlns:a16="http://schemas.microsoft.com/office/drawing/2014/main" id="{8D07D3B1-9059-4217-9143-8826FAEDAC42}"/>
              </a:ext>
            </a:extLst>
          </p:cNvPr>
          <p:cNvSpPr/>
          <p:nvPr/>
        </p:nvSpPr>
        <p:spPr>
          <a:xfrm>
            <a:off x="3413757"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a:extLst>
              <a:ext uri="{FF2B5EF4-FFF2-40B4-BE49-F238E27FC236}">
                <a16:creationId xmlns:a16="http://schemas.microsoft.com/office/drawing/2014/main" id="{26DC865D-2739-4E29-AE1D-7CE67E3B2C9D}"/>
              </a:ext>
            </a:extLst>
          </p:cNvPr>
          <p:cNvSpPr/>
          <p:nvPr/>
        </p:nvSpPr>
        <p:spPr>
          <a:xfrm>
            <a:off x="3781310"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BA99874E-91E7-481F-BCA8-893A1E0C02EA}"/>
              </a:ext>
            </a:extLst>
          </p:cNvPr>
          <p:cNvSpPr/>
          <p:nvPr/>
        </p:nvSpPr>
        <p:spPr>
          <a:xfrm>
            <a:off x="4148863"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EB1E87DB-F7E4-4880-850C-A6AE6E07B1FE}"/>
              </a:ext>
            </a:extLst>
          </p:cNvPr>
          <p:cNvSpPr/>
          <p:nvPr/>
        </p:nvSpPr>
        <p:spPr>
          <a:xfrm>
            <a:off x="4516416"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64F4DE01-A25D-47EE-9B17-D9FC01B88486}"/>
              </a:ext>
            </a:extLst>
          </p:cNvPr>
          <p:cNvSpPr/>
          <p:nvPr/>
        </p:nvSpPr>
        <p:spPr>
          <a:xfrm>
            <a:off x="4883969"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a:extLst>
              <a:ext uri="{FF2B5EF4-FFF2-40B4-BE49-F238E27FC236}">
                <a16:creationId xmlns:a16="http://schemas.microsoft.com/office/drawing/2014/main" id="{3DE70ABF-45F2-45D5-9798-462D660CBE8B}"/>
              </a:ext>
            </a:extLst>
          </p:cNvPr>
          <p:cNvSpPr/>
          <p:nvPr/>
        </p:nvSpPr>
        <p:spPr>
          <a:xfrm>
            <a:off x="5251522"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AE5EF011-F4E2-4CED-BF3B-A8285B21E09F}"/>
              </a:ext>
            </a:extLst>
          </p:cNvPr>
          <p:cNvSpPr/>
          <p:nvPr/>
        </p:nvSpPr>
        <p:spPr>
          <a:xfrm>
            <a:off x="5619075"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a:extLst>
              <a:ext uri="{FF2B5EF4-FFF2-40B4-BE49-F238E27FC236}">
                <a16:creationId xmlns:a16="http://schemas.microsoft.com/office/drawing/2014/main" id="{CADC6EAC-E0BD-49AA-B6B1-4CC4855B432E}"/>
              </a:ext>
            </a:extLst>
          </p:cNvPr>
          <p:cNvSpPr/>
          <p:nvPr/>
        </p:nvSpPr>
        <p:spPr>
          <a:xfrm>
            <a:off x="5986628"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3352421F-064F-4286-9FBC-552061F58B40}"/>
              </a:ext>
            </a:extLst>
          </p:cNvPr>
          <p:cNvSpPr/>
          <p:nvPr/>
        </p:nvSpPr>
        <p:spPr>
          <a:xfrm>
            <a:off x="6354181"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30">
            <a:extLst>
              <a:ext uri="{FF2B5EF4-FFF2-40B4-BE49-F238E27FC236}">
                <a16:creationId xmlns:a16="http://schemas.microsoft.com/office/drawing/2014/main" id="{840473C9-3D21-4994-8C02-1D9CE40AC5C4}"/>
              </a:ext>
            </a:extLst>
          </p:cNvPr>
          <p:cNvSpPr/>
          <p:nvPr/>
        </p:nvSpPr>
        <p:spPr>
          <a:xfrm>
            <a:off x="6728609"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Oval 131">
            <a:extLst>
              <a:ext uri="{FF2B5EF4-FFF2-40B4-BE49-F238E27FC236}">
                <a16:creationId xmlns:a16="http://schemas.microsoft.com/office/drawing/2014/main" id="{7847911F-81EF-41FA-9ED7-7A4E17BC32B8}"/>
              </a:ext>
            </a:extLst>
          </p:cNvPr>
          <p:cNvSpPr/>
          <p:nvPr/>
        </p:nvSpPr>
        <p:spPr>
          <a:xfrm>
            <a:off x="7096162"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Oval 132">
            <a:extLst>
              <a:ext uri="{FF2B5EF4-FFF2-40B4-BE49-F238E27FC236}">
                <a16:creationId xmlns:a16="http://schemas.microsoft.com/office/drawing/2014/main" id="{60AE543B-4821-4E09-B5A3-2991F6AD8629}"/>
              </a:ext>
            </a:extLst>
          </p:cNvPr>
          <p:cNvSpPr/>
          <p:nvPr/>
        </p:nvSpPr>
        <p:spPr>
          <a:xfrm>
            <a:off x="7463715"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921B8481-1F3B-457B-B30A-67240A4BD8EB}"/>
              </a:ext>
            </a:extLst>
          </p:cNvPr>
          <p:cNvSpPr/>
          <p:nvPr/>
        </p:nvSpPr>
        <p:spPr>
          <a:xfrm>
            <a:off x="1575992" y="47667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5E35426A-5B0D-4A4C-B1CF-CD9BFBCD2DA2}"/>
              </a:ext>
            </a:extLst>
          </p:cNvPr>
          <p:cNvSpPr/>
          <p:nvPr/>
        </p:nvSpPr>
        <p:spPr>
          <a:xfrm>
            <a:off x="1943545"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6B8B3B76-3761-470A-939F-57A2829F58ED}"/>
              </a:ext>
            </a:extLst>
          </p:cNvPr>
          <p:cNvSpPr/>
          <p:nvPr/>
        </p:nvSpPr>
        <p:spPr>
          <a:xfrm>
            <a:off x="2311098"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a:extLst>
              <a:ext uri="{FF2B5EF4-FFF2-40B4-BE49-F238E27FC236}">
                <a16:creationId xmlns:a16="http://schemas.microsoft.com/office/drawing/2014/main" id="{8026DB42-9F30-43BC-B5E8-A53D9C1F0AF8}"/>
              </a:ext>
            </a:extLst>
          </p:cNvPr>
          <p:cNvSpPr/>
          <p:nvPr/>
        </p:nvSpPr>
        <p:spPr>
          <a:xfrm>
            <a:off x="2678651"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D6A4B444-E174-41BB-9CF5-44E468F43FD1}"/>
              </a:ext>
            </a:extLst>
          </p:cNvPr>
          <p:cNvSpPr/>
          <p:nvPr/>
        </p:nvSpPr>
        <p:spPr>
          <a:xfrm>
            <a:off x="3046204"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599A56C0-6774-4202-BD32-2B40A9CA2E8F}"/>
              </a:ext>
            </a:extLst>
          </p:cNvPr>
          <p:cNvSpPr/>
          <p:nvPr/>
        </p:nvSpPr>
        <p:spPr>
          <a:xfrm>
            <a:off x="3413757"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891C95E9-2616-4863-A39A-E82B965A1A90}"/>
              </a:ext>
            </a:extLst>
          </p:cNvPr>
          <p:cNvSpPr/>
          <p:nvPr/>
        </p:nvSpPr>
        <p:spPr>
          <a:xfrm>
            <a:off x="3781310"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A29E1BEF-D78E-44DD-A2D1-D1DC0ECF9F76}"/>
              </a:ext>
            </a:extLst>
          </p:cNvPr>
          <p:cNvSpPr/>
          <p:nvPr/>
        </p:nvSpPr>
        <p:spPr>
          <a:xfrm>
            <a:off x="4148863"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a:extLst>
              <a:ext uri="{FF2B5EF4-FFF2-40B4-BE49-F238E27FC236}">
                <a16:creationId xmlns:a16="http://schemas.microsoft.com/office/drawing/2014/main" id="{304CC14C-B532-472C-899E-E89A48191C00}"/>
              </a:ext>
            </a:extLst>
          </p:cNvPr>
          <p:cNvSpPr/>
          <p:nvPr/>
        </p:nvSpPr>
        <p:spPr>
          <a:xfrm>
            <a:off x="4516416"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a:extLst>
              <a:ext uri="{FF2B5EF4-FFF2-40B4-BE49-F238E27FC236}">
                <a16:creationId xmlns:a16="http://schemas.microsoft.com/office/drawing/2014/main" id="{5D20463A-9F73-4540-A91F-10E6B2D0B9A6}"/>
              </a:ext>
            </a:extLst>
          </p:cNvPr>
          <p:cNvSpPr/>
          <p:nvPr/>
        </p:nvSpPr>
        <p:spPr>
          <a:xfrm>
            <a:off x="4883969"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A8FB609B-28AE-4C01-AC62-7432B5C27D20}"/>
              </a:ext>
            </a:extLst>
          </p:cNvPr>
          <p:cNvSpPr/>
          <p:nvPr/>
        </p:nvSpPr>
        <p:spPr>
          <a:xfrm>
            <a:off x="5251522"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D94BFE2F-B2D7-493B-9BF3-5C67BC6091C8}"/>
              </a:ext>
            </a:extLst>
          </p:cNvPr>
          <p:cNvSpPr/>
          <p:nvPr/>
        </p:nvSpPr>
        <p:spPr>
          <a:xfrm>
            <a:off x="5619075"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97624E61-F93F-40B6-94A6-2795F154E68F}"/>
              </a:ext>
            </a:extLst>
          </p:cNvPr>
          <p:cNvSpPr/>
          <p:nvPr/>
        </p:nvSpPr>
        <p:spPr>
          <a:xfrm>
            <a:off x="5986628"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8F2D02C2-361A-4EC8-9F9D-0919BAD32D67}"/>
              </a:ext>
            </a:extLst>
          </p:cNvPr>
          <p:cNvSpPr/>
          <p:nvPr/>
        </p:nvSpPr>
        <p:spPr>
          <a:xfrm>
            <a:off x="6354181" y="47667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56C353B5-AA58-4664-92DA-1CFD58C38475}"/>
              </a:ext>
            </a:extLst>
          </p:cNvPr>
          <p:cNvSpPr/>
          <p:nvPr/>
        </p:nvSpPr>
        <p:spPr>
          <a:xfrm>
            <a:off x="6728609"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6AE1D07C-A5DA-4425-8F7D-2DB60602904E}"/>
              </a:ext>
            </a:extLst>
          </p:cNvPr>
          <p:cNvSpPr/>
          <p:nvPr/>
        </p:nvSpPr>
        <p:spPr>
          <a:xfrm>
            <a:off x="7096162"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a:extLst>
              <a:ext uri="{FF2B5EF4-FFF2-40B4-BE49-F238E27FC236}">
                <a16:creationId xmlns:a16="http://schemas.microsoft.com/office/drawing/2014/main" id="{07A05928-7385-43F0-840B-6DF5C391EAAC}"/>
              </a:ext>
            </a:extLst>
          </p:cNvPr>
          <p:cNvSpPr/>
          <p:nvPr/>
        </p:nvSpPr>
        <p:spPr>
          <a:xfrm>
            <a:off x="7463715" y="47667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7D42C21E-3D7D-475E-B4C9-7EEDFCBDBC0E}"/>
              </a:ext>
            </a:extLst>
          </p:cNvPr>
          <p:cNvSpPr/>
          <p:nvPr/>
        </p:nvSpPr>
        <p:spPr>
          <a:xfrm>
            <a:off x="1575992" y="51328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602C649C-27E8-4059-9579-763DE61CB483}"/>
              </a:ext>
            </a:extLst>
          </p:cNvPr>
          <p:cNvSpPr/>
          <p:nvPr/>
        </p:nvSpPr>
        <p:spPr>
          <a:xfrm>
            <a:off x="1943545"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a:extLst>
              <a:ext uri="{FF2B5EF4-FFF2-40B4-BE49-F238E27FC236}">
                <a16:creationId xmlns:a16="http://schemas.microsoft.com/office/drawing/2014/main" id="{3F40D01D-F77F-4865-81DF-7C2E82DB2495}"/>
              </a:ext>
            </a:extLst>
          </p:cNvPr>
          <p:cNvSpPr/>
          <p:nvPr/>
        </p:nvSpPr>
        <p:spPr>
          <a:xfrm>
            <a:off x="2311098"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05635412-F8B8-4B06-910B-24CEAEAE6A59}"/>
              </a:ext>
            </a:extLst>
          </p:cNvPr>
          <p:cNvSpPr/>
          <p:nvPr/>
        </p:nvSpPr>
        <p:spPr>
          <a:xfrm>
            <a:off x="2678651"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a:extLst>
              <a:ext uri="{FF2B5EF4-FFF2-40B4-BE49-F238E27FC236}">
                <a16:creationId xmlns:a16="http://schemas.microsoft.com/office/drawing/2014/main" id="{E92FC1FD-2BEB-4F55-A627-5BEA236EE8B4}"/>
              </a:ext>
            </a:extLst>
          </p:cNvPr>
          <p:cNvSpPr/>
          <p:nvPr/>
        </p:nvSpPr>
        <p:spPr>
          <a:xfrm>
            <a:off x="3046204"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7FC039EA-4299-4AA9-98D7-79C667F8249A}"/>
              </a:ext>
            </a:extLst>
          </p:cNvPr>
          <p:cNvSpPr/>
          <p:nvPr/>
        </p:nvSpPr>
        <p:spPr>
          <a:xfrm>
            <a:off x="3413757"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EEA2D03E-C80E-4904-B7AC-2FE1D9FC71DC}"/>
              </a:ext>
            </a:extLst>
          </p:cNvPr>
          <p:cNvSpPr/>
          <p:nvPr/>
        </p:nvSpPr>
        <p:spPr>
          <a:xfrm>
            <a:off x="3781310"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BFE4D149-1946-4945-BA31-35201010F504}"/>
              </a:ext>
            </a:extLst>
          </p:cNvPr>
          <p:cNvSpPr/>
          <p:nvPr/>
        </p:nvSpPr>
        <p:spPr>
          <a:xfrm>
            <a:off x="4148863"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DB111E51-824C-49EB-A7D2-962D01557A94}"/>
              </a:ext>
            </a:extLst>
          </p:cNvPr>
          <p:cNvSpPr/>
          <p:nvPr/>
        </p:nvSpPr>
        <p:spPr>
          <a:xfrm>
            <a:off x="4516416"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C7AF3104-DA36-48B4-8AD3-79AF6EB0F669}"/>
              </a:ext>
            </a:extLst>
          </p:cNvPr>
          <p:cNvSpPr/>
          <p:nvPr/>
        </p:nvSpPr>
        <p:spPr>
          <a:xfrm>
            <a:off x="4883969"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a:extLst>
              <a:ext uri="{FF2B5EF4-FFF2-40B4-BE49-F238E27FC236}">
                <a16:creationId xmlns:a16="http://schemas.microsoft.com/office/drawing/2014/main" id="{C3C4CC2D-4A1C-4BAD-8B40-D244CD7E707F}"/>
              </a:ext>
            </a:extLst>
          </p:cNvPr>
          <p:cNvSpPr/>
          <p:nvPr/>
        </p:nvSpPr>
        <p:spPr>
          <a:xfrm>
            <a:off x="5251522"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9AB3B168-01BE-4DCA-A0E4-EDEC7C7DDEBF}"/>
              </a:ext>
            </a:extLst>
          </p:cNvPr>
          <p:cNvSpPr/>
          <p:nvPr/>
        </p:nvSpPr>
        <p:spPr>
          <a:xfrm>
            <a:off x="5619075"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a:extLst>
              <a:ext uri="{FF2B5EF4-FFF2-40B4-BE49-F238E27FC236}">
                <a16:creationId xmlns:a16="http://schemas.microsoft.com/office/drawing/2014/main" id="{88489C49-4027-4D17-B891-C6377EB874D2}"/>
              </a:ext>
            </a:extLst>
          </p:cNvPr>
          <p:cNvSpPr/>
          <p:nvPr/>
        </p:nvSpPr>
        <p:spPr>
          <a:xfrm>
            <a:off x="5986628" y="51328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469A18D2-6A28-430D-A0DA-7D55F20BE149}"/>
              </a:ext>
            </a:extLst>
          </p:cNvPr>
          <p:cNvSpPr/>
          <p:nvPr/>
        </p:nvSpPr>
        <p:spPr>
          <a:xfrm>
            <a:off x="6354181"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029687D6-547A-4729-B4AC-9C8EA0610391}"/>
              </a:ext>
            </a:extLst>
          </p:cNvPr>
          <p:cNvSpPr/>
          <p:nvPr/>
        </p:nvSpPr>
        <p:spPr>
          <a:xfrm>
            <a:off x="6728609"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DCFE2B74-5868-401F-ADC8-D090556EBCEA}"/>
              </a:ext>
            </a:extLst>
          </p:cNvPr>
          <p:cNvSpPr/>
          <p:nvPr/>
        </p:nvSpPr>
        <p:spPr>
          <a:xfrm>
            <a:off x="7096162"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1FF0180D-C578-4161-ADE9-61A415E4639B}"/>
              </a:ext>
            </a:extLst>
          </p:cNvPr>
          <p:cNvSpPr/>
          <p:nvPr/>
        </p:nvSpPr>
        <p:spPr>
          <a:xfrm>
            <a:off x="7463715" y="51328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8496716C-36A7-4EB2-934F-5829F54D69AB}"/>
              </a:ext>
            </a:extLst>
          </p:cNvPr>
          <p:cNvSpPr/>
          <p:nvPr/>
        </p:nvSpPr>
        <p:spPr>
          <a:xfrm>
            <a:off x="1575992"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73768FF9-C301-4810-BF8B-FBF0A2C2F8DC}"/>
              </a:ext>
            </a:extLst>
          </p:cNvPr>
          <p:cNvSpPr/>
          <p:nvPr/>
        </p:nvSpPr>
        <p:spPr>
          <a:xfrm>
            <a:off x="1943545"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2D77CBED-C1B1-4AED-803D-DA58F6D5FE7F}"/>
              </a:ext>
            </a:extLst>
          </p:cNvPr>
          <p:cNvSpPr/>
          <p:nvPr/>
        </p:nvSpPr>
        <p:spPr>
          <a:xfrm>
            <a:off x="2311098"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F5A3D43E-BBA3-49AD-85B7-D3EE9C3BD159}"/>
              </a:ext>
            </a:extLst>
          </p:cNvPr>
          <p:cNvSpPr/>
          <p:nvPr/>
        </p:nvSpPr>
        <p:spPr>
          <a:xfrm>
            <a:off x="2678651"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AB56F55E-B766-4427-8E8D-893C5A754368}"/>
              </a:ext>
            </a:extLst>
          </p:cNvPr>
          <p:cNvSpPr/>
          <p:nvPr/>
        </p:nvSpPr>
        <p:spPr>
          <a:xfrm>
            <a:off x="3046204"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a:extLst>
              <a:ext uri="{FF2B5EF4-FFF2-40B4-BE49-F238E27FC236}">
                <a16:creationId xmlns:a16="http://schemas.microsoft.com/office/drawing/2014/main" id="{96A30C94-D024-4181-B9DE-034694B489A7}"/>
              </a:ext>
            </a:extLst>
          </p:cNvPr>
          <p:cNvSpPr/>
          <p:nvPr/>
        </p:nvSpPr>
        <p:spPr>
          <a:xfrm>
            <a:off x="3413757"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36F0B365-2520-472B-959E-EAD808922D7C}"/>
              </a:ext>
            </a:extLst>
          </p:cNvPr>
          <p:cNvSpPr/>
          <p:nvPr/>
        </p:nvSpPr>
        <p:spPr>
          <a:xfrm>
            <a:off x="3781310"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B1D45663-6C33-4A54-954E-A4CA66C95265}"/>
              </a:ext>
            </a:extLst>
          </p:cNvPr>
          <p:cNvSpPr/>
          <p:nvPr/>
        </p:nvSpPr>
        <p:spPr>
          <a:xfrm>
            <a:off x="4148863"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12A3D2E7-29ED-4CE5-9E8F-900B0C15006F}"/>
              </a:ext>
            </a:extLst>
          </p:cNvPr>
          <p:cNvSpPr/>
          <p:nvPr/>
        </p:nvSpPr>
        <p:spPr>
          <a:xfrm>
            <a:off x="4516416"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034B28AE-BB75-448D-8A19-4750615F566A}"/>
              </a:ext>
            </a:extLst>
          </p:cNvPr>
          <p:cNvSpPr/>
          <p:nvPr/>
        </p:nvSpPr>
        <p:spPr>
          <a:xfrm>
            <a:off x="4883969"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D360B86A-DAB6-4E90-9C0A-E9F44D640F7B}"/>
              </a:ext>
            </a:extLst>
          </p:cNvPr>
          <p:cNvSpPr/>
          <p:nvPr/>
        </p:nvSpPr>
        <p:spPr>
          <a:xfrm>
            <a:off x="5251522"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103B890E-C761-454C-AB0E-391712F6C6F8}"/>
              </a:ext>
            </a:extLst>
          </p:cNvPr>
          <p:cNvSpPr/>
          <p:nvPr/>
        </p:nvSpPr>
        <p:spPr>
          <a:xfrm>
            <a:off x="5619075"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5AD88FE6-8A86-4D41-9CBA-D97CD479573F}"/>
              </a:ext>
            </a:extLst>
          </p:cNvPr>
          <p:cNvSpPr/>
          <p:nvPr/>
        </p:nvSpPr>
        <p:spPr>
          <a:xfrm>
            <a:off x="5986628"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225E1252-4BC3-4FAC-8F74-C6F199F7D0AF}"/>
              </a:ext>
            </a:extLst>
          </p:cNvPr>
          <p:cNvSpPr/>
          <p:nvPr/>
        </p:nvSpPr>
        <p:spPr>
          <a:xfrm>
            <a:off x="6354181"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038D2926-976A-4006-8D72-2D79E2A6177C}"/>
              </a:ext>
            </a:extLst>
          </p:cNvPr>
          <p:cNvSpPr/>
          <p:nvPr/>
        </p:nvSpPr>
        <p:spPr>
          <a:xfrm>
            <a:off x="6728609"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B74E958A-6DAE-4F36-B748-5F6BA23213FC}"/>
              </a:ext>
            </a:extLst>
          </p:cNvPr>
          <p:cNvSpPr/>
          <p:nvPr/>
        </p:nvSpPr>
        <p:spPr>
          <a:xfrm>
            <a:off x="7096162"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504560B2-7A92-4698-B5C6-C82E581D4890}"/>
              </a:ext>
            </a:extLst>
          </p:cNvPr>
          <p:cNvSpPr/>
          <p:nvPr/>
        </p:nvSpPr>
        <p:spPr>
          <a:xfrm>
            <a:off x="7463715"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CC82745E-8840-4B97-8B81-057B5AFFA838}"/>
              </a:ext>
            </a:extLst>
          </p:cNvPr>
          <p:cNvSpPr/>
          <p:nvPr/>
        </p:nvSpPr>
        <p:spPr>
          <a:xfrm>
            <a:off x="1575992" y="58649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83371F40-0780-4609-A587-538323BDDF7F}"/>
              </a:ext>
            </a:extLst>
          </p:cNvPr>
          <p:cNvSpPr/>
          <p:nvPr/>
        </p:nvSpPr>
        <p:spPr>
          <a:xfrm>
            <a:off x="1943545"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DDDB129A-B702-4D27-A5CE-0C50C411D4AB}"/>
              </a:ext>
            </a:extLst>
          </p:cNvPr>
          <p:cNvSpPr/>
          <p:nvPr/>
        </p:nvSpPr>
        <p:spPr>
          <a:xfrm>
            <a:off x="2311098"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5DF241BE-B530-41C3-AC2F-171B42C5D390}"/>
              </a:ext>
            </a:extLst>
          </p:cNvPr>
          <p:cNvSpPr/>
          <p:nvPr/>
        </p:nvSpPr>
        <p:spPr>
          <a:xfrm>
            <a:off x="2678651"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8DA5FD3B-DC95-40E0-A42D-DE97727DE71B}"/>
              </a:ext>
            </a:extLst>
          </p:cNvPr>
          <p:cNvSpPr/>
          <p:nvPr/>
        </p:nvSpPr>
        <p:spPr>
          <a:xfrm>
            <a:off x="3046204"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0111F002-FC6B-4B76-A015-9238078FFED4}"/>
              </a:ext>
            </a:extLst>
          </p:cNvPr>
          <p:cNvSpPr/>
          <p:nvPr/>
        </p:nvSpPr>
        <p:spPr>
          <a:xfrm>
            <a:off x="3413757"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CB3C2174-A6C3-4DFB-B5EB-AEF118A7409D}"/>
              </a:ext>
            </a:extLst>
          </p:cNvPr>
          <p:cNvSpPr/>
          <p:nvPr/>
        </p:nvSpPr>
        <p:spPr>
          <a:xfrm>
            <a:off x="3781310"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611DC9E0-DC69-4BED-840B-682564021623}"/>
              </a:ext>
            </a:extLst>
          </p:cNvPr>
          <p:cNvSpPr/>
          <p:nvPr/>
        </p:nvSpPr>
        <p:spPr>
          <a:xfrm>
            <a:off x="4148863"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C5C089A7-795E-4D4F-A08A-66CAEB772682}"/>
              </a:ext>
            </a:extLst>
          </p:cNvPr>
          <p:cNvSpPr/>
          <p:nvPr/>
        </p:nvSpPr>
        <p:spPr>
          <a:xfrm>
            <a:off x="4516416"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01A4E264-E1B9-4704-979C-7E08F59836BA}"/>
              </a:ext>
            </a:extLst>
          </p:cNvPr>
          <p:cNvSpPr/>
          <p:nvPr/>
        </p:nvSpPr>
        <p:spPr>
          <a:xfrm>
            <a:off x="4883969"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50B1345F-AD97-4CCF-B942-51A29941B218}"/>
              </a:ext>
            </a:extLst>
          </p:cNvPr>
          <p:cNvSpPr/>
          <p:nvPr/>
        </p:nvSpPr>
        <p:spPr>
          <a:xfrm>
            <a:off x="5251522"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E55C1DBD-EFB1-4E4F-A630-DF1C7D8B547C}"/>
              </a:ext>
            </a:extLst>
          </p:cNvPr>
          <p:cNvSpPr/>
          <p:nvPr/>
        </p:nvSpPr>
        <p:spPr>
          <a:xfrm>
            <a:off x="5619075"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B9AB39AD-A6CA-43B6-97DE-69F2A83424D7}"/>
              </a:ext>
            </a:extLst>
          </p:cNvPr>
          <p:cNvSpPr/>
          <p:nvPr/>
        </p:nvSpPr>
        <p:spPr>
          <a:xfrm>
            <a:off x="5986628"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C6ECE081-1A67-48B3-9529-BF3E99F4A4BA}"/>
              </a:ext>
            </a:extLst>
          </p:cNvPr>
          <p:cNvSpPr/>
          <p:nvPr/>
        </p:nvSpPr>
        <p:spPr>
          <a:xfrm>
            <a:off x="6354181"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71FC716D-349D-4AEB-8C72-3A6E08BFE844}"/>
              </a:ext>
            </a:extLst>
          </p:cNvPr>
          <p:cNvSpPr/>
          <p:nvPr/>
        </p:nvSpPr>
        <p:spPr>
          <a:xfrm>
            <a:off x="6728609"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8BFBEA92-62D4-4F45-8A9C-9D9F42BDA632}"/>
              </a:ext>
            </a:extLst>
          </p:cNvPr>
          <p:cNvSpPr/>
          <p:nvPr/>
        </p:nvSpPr>
        <p:spPr>
          <a:xfrm>
            <a:off x="7096162"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50B09D42-7536-4321-AB7D-B85860F4E7BC}"/>
              </a:ext>
            </a:extLst>
          </p:cNvPr>
          <p:cNvSpPr/>
          <p:nvPr/>
        </p:nvSpPr>
        <p:spPr>
          <a:xfrm>
            <a:off x="7463715" y="58649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D5C53AA6-6A94-415E-A3C7-5B580690D0A6}"/>
              </a:ext>
            </a:extLst>
          </p:cNvPr>
          <p:cNvSpPr/>
          <p:nvPr/>
        </p:nvSpPr>
        <p:spPr>
          <a:xfrm>
            <a:off x="1575992"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E5F7D0EE-6DEB-4FB0-A06F-8096A9777A06}"/>
              </a:ext>
            </a:extLst>
          </p:cNvPr>
          <p:cNvSpPr/>
          <p:nvPr/>
        </p:nvSpPr>
        <p:spPr>
          <a:xfrm>
            <a:off x="1943545"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9BA916D6-2BAC-4C10-83C9-4901DF09E79E}"/>
              </a:ext>
            </a:extLst>
          </p:cNvPr>
          <p:cNvSpPr/>
          <p:nvPr/>
        </p:nvSpPr>
        <p:spPr>
          <a:xfrm>
            <a:off x="2311098"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829FFE5A-CB06-441B-A813-98C7A1B68FC8}"/>
              </a:ext>
            </a:extLst>
          </p:cNvPr>
          <p:cNvSpPr/>
          <p:nvPr/>
        </p:nvSpPr>
        <p:spPr>
          <a:xfrm>
            <a:off x="2678651"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B4D2B4B0-6D99-474F-AF48-1B47D9813102}"/>
              </a:ext>
            </a:extLst>
          </p:cNvPr>
          <p:cNvSpPr/>
          <p:nvPr/>
        </p:nvSpPr>
        <p:spPr>
          <a:xfrm>
            <a:off x="3046204"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C5D73B86-5211-4E31-B80B-8454BDE735CD}"/>
              </a:ext>
            </a:extLst>
          </p:cNvPr>
          <p:cNvSpPr/>
          <p:nvPr/>
        </p:nvSpPr>
        <p:spPr>
          <a:xfrm>
            <a:off x="3413757"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D885E485-4867-4768-820F-27AF45703480}"/>
              </a:ext>
            </a:extLst>
          </p:cNvPr>
          <p:cNvSpPr/>
          <p:nvPr/>
        </p:nvSpPr>
        <p:spPr>
          <a:xfrm>
            <a:off x="3781310"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135DA8AE-373E-443D-8C44-A5ABAC572609}"/>
              </a:ext>
            </a:extLst>
          </p:cNvPr>
          <p:cNvSpPr/>
          <p:nvPr/>
        </p:nvSpPr>
        <p:spPr>
          <a:xfrm>
            <a:off x="4148863"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D501BA3A-9178-4B48-824E-C8A6C77E1038}"/>
              </a:ext>
            </a:extLst>
          </p:cNvPr>
          <p:cNvSpPr/>
          <p:nvPr/>
        </p:nvSpPr>
        <p:spPr>
          <a:xfrm>
            <a:off x="4516416"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BE0A6A38-5B24-4BFB-B641-74BCE41D5C2C}"/>
              </a:ext>
            </a:extLst>
          </p:cNvPr>
          <p:cNvSpPr/>
          <p:nvPr/>
        </p:nvSpPr>
        <p:spPr>
          <a:xfrm>
            <a:off x="4883969"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4CDA5F05-36FE-4F8C-A168-CB65251AC15C}"/>
              </a:ext>
            </a:extLst>
          </p:cNvPr>
          <p:cNvSpPr/>
          <p:nvPr/>
        </p:nvSpPr>
        <p:spPr>
          <a:xfrm>
            <a:off x="5251522"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5C05C2A2-C284-47DE-A4E3-792DBCD3EE3C}"/>
              </a:ext>
            </a:extLst>
          </p:cNvPr>
          <p:cNvSpPr/>
          <p:nvPr/>
        </p:nvSpPr>
        <p:spPr>
          <a:xfrm>
            <a:off x="5619075"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E428E6FD-044A-45C3-8B0C-F0D2E67F3D0F}"/>
              </a:ext>
            </a:extLst>
          </p:cNvPr>
          <p:cNvSpPr/>
          <p:nvPr/>
        </p:nvSpPr>
        <p:spPr>
          <a:xfrm>
            <a:off x="5986628"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C073EC69-093A-42FA-A794-A4361EDE8651}"/>
              </a:ext>
            </a:extLst>
          </p:cNvPr>
          <p:cNvSpPr/>
          <p:nvPr/>
        </p:nvSpPr>
        <p:spPr>
          <a:xfrm>
            <a:off x="6354181"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8D20CDA5-596D-40DD-89C8-5D532BAAAD63}"/>
              </a:ext>
            </a:extLst>
          </p:cNvPr>
          <p:cNvSpPr/>
          <p:nvPr/>
        </p:nvSpPr>
        <p:spPr>
          <a:xfrm>
            <a:off x="6728609"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B4E1B9E0-C7A0-4ABE-AE67-A8D3FBFA447C}"/>
              </a:ext>
            </a:extLst>
          </p:cNvPr>
          <p:cNvSpPr/>
          <p:nvPr/>
        </p:nvSpPr>
        <p:spPr>
          <a:xfrm>
            <a:off x="7096162"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8FDC3273-56E9-41B3-AF82-BA84F75B1492}"/>
              </a:ext>
            </a:extLst>
          </p:cNvPr>
          <p:cNvSpPr/>
          <p:nvPr/>
        </p:nvSpPr>
        <p:spPr>
          <a:xfrm>
            <a:off x="7463715"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TextBox 201">
            <a:extLst>
              <a:ext uri="{FF2B5EF4-FFF2-40B4-BE49-F238E27FC236}">
                <a16:creationId xmlns:a16="http://schemas.microsoft.com/office/drawing/2014/main" id="{57ADC2A5-D1B7-42CF-8D78-9825D532F007}"/>
              </a:ext>
            </a:extLst>
          </p:cNvPr>
          <p:cNvSpPr txBox="1"/>
          <p:nvPr/>
        </p:nvSpPr>
        <p:spPr>
          <a:xfrm>
            <a:off x="1431653" y="6272952"/>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p>
        </p:txBody>
      </p:sp>
      <p:sp>
        <p:nvSpPr>
          <p:cNvPr id="204" name="TextBox 203">
            <a:extLst>
              <a:ext uri="{FF2B5EF4-FFF2-40B4-BE49-F238E27FC236}">
                <a16:creationId xmlns:a16="http://schemas.microsoft.com/office/drawing/2014/main" id="{56991988-BF9A-4C1B-ABF4-1CBEC3810DD0}"/>
              </a:ext>
            </a:extLst>
          </p:cNvPr>
          <p:cNvSpPr txBox="1"/>
          <p:nvPr/>
        </p:nvSpPr>
        <p:spPr>
          <a:xfrm>
            <a:off x="1131648" y="6041126"/>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p>
        </p:txBody>
      </p:sp>
      <p:sp>
        <p:nvSpPr>
          <p:cNvPr id="207" name="TextBox 206">
            <a:extLst>
              <a:ext uri="{FF2B5EF4-FFF2-40B4-BE49-F238E27FC236}">
                <a16:creationId xmlns:a16="http://schemas.microsoft.com/office/drawing/2014/main" id="{7D9FF574-9533-4E77-8BE5-A84A6C025294}"/>
              </a:ext>
            </a:extLst>
          </p:cNvPr>
          <p:cNvSpPr txBox="1"/>
          <p:nvPr/>
        </p:nvSpPr>
        <p:spPr>
          <a:xfrm>
            <a:off x="7301387" y="6271121"/>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16</a:t>
            </a:r>
            <a:endParaRPr lang="en-US" dirty="0"/>
          </a:p>
        </p:txBody>
      </p:sp>
      <p:sp>
        <p:nvSpPr>
          <p:cNvPr id="208" name="TextBox 207">
            <a:extLst>
              <a:ext uri="{FF2B5EF4-FFF2-40B4-BE49-F238E27FC236}">
                <a16:creationId xmlns:a16="http://schemas.microsoft.com/office/drawing/2014/main" id="{7A7F5D0A-F2A0-4643-B0B2-CE5A81C5AF5A}"/>
              </a:ext>
            </a:extLst>
          </p:cNvPr>
          <p:cNvSpPr txBox="1"/>
          <p:nvPr/>
        </p:nvSpPr>
        <p:spPr>
          <a:xfrm>
            <a:off x="1131648" y="2742304"/>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9</a:t>
            </a:r>
            <a:endParaRPr lang="en-US" dirty="0"/>
          </a:p>
        </p:txBody>
      </p:sp>
      <p:sp>
        <p:nvSpPr>
          <p:cNvPr id="209" name="TextBox 208">
            <a:extLst>
              <a:ext uri="{FF2B5EF4-FFF2-40B4-BE49-F238E27FC236}">
                <a16:creationId xmlns:a16="http://schemas.microsoft.com/office/drawing/2014/main" id="{6B30FB40-9138-4560-8888-55B807A0779A}"/>
              </a:ext>
            </a:extLst>
          </p:cNvPr>
          <p:cNvSpPr txBox="1"/>
          <p:nvPr/>
        </p:nvSpPr>
        <p:spPr>
          <a:xfrm>
            <a:off x="3707110" y="4248074"/>
            <a:ext cx="653753"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0 V</a:t>
            </a:r>
            <a:endParaRPr lang="en-US" dirty="0"/>
          </a:p>
        </p:txBody>
      </p:sp>
      <p:sp>
        <p:nvSpPr>
          <p:cNvPr id="210" name="TextBox 209">
            <a:extLst>
              <a:ext uri="{FF2B5EF4-FFF2-40B4-BE49-F238E27FC236}">
                <a16:creationId xmlns:a16="http://schemas.microsoft.com/office/drawing/2014/main" id="{9182E003-41A2-417E-99D8-BAD1CABDC92D}"/>
              </a:ext>
            </a:extLst>
          </p:cNvPr>
          <p:cNvSpPr txBox="1"/>
          <p:nvPr/>
        </p:nvSpPr>
        <p:spPr>
          <a:xfrm>
            <a:off x="4814490" y="3501873"/>
            <a:ext cx="769870"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15 V</a:t>
            </a:r>
            <a:endParaRPr lang="en-US" dirty="0"/>
          </a:p>
        </p:txBody>
      </p:sp>
      <p:sp>
        <p:nvSpPr>
          <p:cNvPr id="211" name="TextBox 210">
            <a:extLst>
              <a:ext uri="{FF2B5EF4-FFF2-40B4-BE49-F238E27FC236}">
                <a16:creationId xmlns:a16="http://schemas.microsoft.com/office/drawing/2014/main" id="{E3F7A6B2-B898-4897-9BB1-079F931B1191}"/>
              </a:ext>
            </a:extLst>
          </p:cNvPr>
          <p:cNvSpPr txBox="1"/>
          <p:nvPr/>
        </p:nvSpPr>
        <p:spPr>
          <a:xfrm>
            <a:off x="4041552" y="5332316"/>
            <a:ext cx="653753"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5 V</a:t>
            </a:r>
            <a:endParaRPr lang="en-US" dirty="0"/>
          </a:p>
        </p:txBody>
      </p:sp>
      <p:sp>
        <p:nvSpPr>
          <p:cNvPr id="212" name="TextBox 211">
            <a:extLst>
              <a:ext uri="{FF2B5EF4-FFF2-40B4-BE49-F238E27FC236}">
                <a16:creationId xmlns:a16="http://schemas.microsoft.com/office/drawing/2014/main" id="{59BAF451-2BA7-45B3-94BB-2F2B14B0773F}"/>
              </a:ext>
            </a:extLst>
          </p:cNvPr>
          <p:cNvSpPr txBox="1"/>
          <p:nvPr/>
        </p:nvSpPr>
        <p:spPr>
          <a:xfrm>
            <a:off x="4814490" y="6242018"/>
            <a:ext cx="2593258" cy="430887"/>
          </a:xfrm>
          <a:prstGeom prst="rect">
            <a:avLst/>
          </a:prstGeom>
          <a:noFill/>
        </p:spPr>
        <p:txBody>
          <a:bodyPr wrap="square">
            <a:spAutoFit/>
          </a:bodyPr>
          <a:lstStyle/>
          <a:p>
            <a:r>
              <a:rPr kumimoji="0" lang="en-US" sz="2200" b="0" u="none" strike="noStrike" kern="1200" cap="none" spc="0" normalizeH="0" baseline="0" noProof="0" dirty="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rPr>
              <a:t>Insulated boundary </a:t>
            </a:r>
            <a:endParaRPr lang="en-US" dirty="0">
              <a:solidFill>
                <a:schemeClr val="bg1"/>
              </a:solidFill>
            </a:endParaRPr>
          </a:p>
        </p:txBody>
      </p:sp>
      <p:pic>
        <p:nvPicPr>
          <p:cNvPr id="21" name="Audio 20">
            <a:hlinkClick r:id="" action="ppaction://media"/>
            <a:extLst>
              <a:ext uri="{FF2B5EF4-FFF2-40B4-BE49-F238E27FC236}">
                <a16:creationId xmlns:a16="http://schemas.microsoft.com/office/drawing/2014/main" id="{26622DE6-14E2-4A83-BF9A-39F67B70FD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50880496"/>
      </p:ext>
    </p:extLst>
  </p:cSld>
  <p:clrMapOvr>
    <a:masterClrMapping/>
  </p:clrMapOvr>
  <mc:AlternateContent xmlns:mc="http://schemas.openxmlformats.org/markup-compatibility/2006" xmlns:p14="http://schemas.microsoft.com/office/powerpoint/2010/main">
    <mc:Choice Requires="p14">
      <p:transition spd="slow" p14:dur="2000" advTm="38343"/>
    </mc:Choice>
    <mc:Fallback xmlns="">
      <p:transition spd="slow" advTm="38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Finite-difference approximation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229600" cy="4983162"/>
          </a:xfrm>
        </p:spPr>
        <p:txBody>
          <a:bodyPr/>
          <a:lstStyle/>
          <a:p>
            <a:r>
              <a:rPr lang="en-US" dirty="0">
                <a:solidFill>
                  <a:prstClr val="white"/>
                </a:solidFill>
              </a:rPr>
              <a:t>Let’s zoom in at a few points: </a:t>
            </a:r>
            <a:r>
              <a:rPr lang="en-US" i="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2,4</a:t>
            </a:r>
            <a:endParaRPr lang="en-US" dirty="0">
              <a:solidFill>
                <a:prstClr val="white"/>
              </a:solidFill>
              <a:latin typeface="Times New Roman" panose="02020603050405020304" pitchFamily="18" charset="0"/>
            </a:endParaRPr>
          </a:p>
          <a:p>
            <a:pPr lvl="1"/>
            <a:r>
              <a:rPr lang="en-US" dirty="0">
                <a:solidFill>
                  <a:prstClr val="white"/>
                </a:solidFill>
                <a:latin typeface="Times New Roman" panose="02020603050405020304" pitchFamily="18" charset="0"/>
              </a:rPr>
              <a:t>The finite-difference equation says:</a:t>
            </a:r>
          </a:p>
          <a:p>
            <a:pPr marL="0" indent="0">
              <a:buNone/>
            </a:pPr>
            <a:endParaRPr lang="en-US" dirty="0">
              <a:solidFill>
                <a:prstClr val="white"/>
              </a:solidFill>
            </a:endParaRPr>
          </a:p>
          <a:p>
            <a:pPr marL="0" indent="0">
              <a:buNone/>
            </a:pP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17</a:t>
            </a:fld>
            <a:endParaRPr lang="en-CA"/>
          </a:p>
        </p:txBody>
      </p:sp>
      <p:sp>
        <p:nvSpPr>
          <p:cNvPr id="486" name="Rectangle 485">
            <a:extLst>
              <a:ext uri="{FF2B5EF4-FFF2-40B4-BE49-F238E27FC236}">
                <a16:creationId xmlns:a16="http://schemas.microsoft.com/office/drawing/2014/main" id="{BC8BC547-A409-4025-A93E-CB1D157196E2}"/>
              </a:ext>
            </a:extLst>
          </p:cNvPr>
          <p:cNvSpPr/>
          <p:nvPr/>
        </p:nvSpPr>
        <p:spPr>
          <a:xfrm>
            <a:off x="1616156" y="3471308"/>
            <a:ext cx="4247750" cy="2803624"/>
          </a:xfrm>
          <a:prstGeom prst="rect">
            <a:avLst/>
          </a:pr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0BD5EE55-4583-4A33-B263-8B1C94E3001B}"/>
              </a:ext>
            </a:extLst>
          </p:cNvPr>
          <p:cNvSpPr/>
          <p:nvPr/>
        </p:nvSpPr>
        <p:spPr>
          <a:xfrm>
            <a:off x="2265378" y="5963568"/>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488" name="Straight Connector 487">
            <a:extLst>
              <a:ext uri="{FF2B5EF4-FFF2-40B4-BE49-F238E27FC236}">
                <a16:creationId xmlns:a16="http://schemas.microsoft.com/office/drawing/2014/main" id="{4ED72C79-395D-4F99-BEFD-5B070F70E304}"/>
              </a:ext>
            </a:extLst>
          </p:cNvPr>
          <p:cNvCxnSpPr>
            <a:cxnSpLocks/>
          </p:cNvCxnSpPr>
          <p:nvPr/>
        </p:nvCxnSpPr>
        <p:spPr>
          <a:xfrm>
            <a:off x="2429508" y="6050943"/>
            <a:ext cx="322375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09C31AF8-F51A-46F4-A894-42266B157C84}"/>
              </a:ext>
            </a:extLst>
          </p:cNvPr>
          <p:cNvSpPr/>
          <p:nvPr/>
        </p:nvSpPr>
        <p:spPr>
          <a:xfrm>
            <a:off x="5567694" y="4139456"/>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93" name="Oval 492">
            <a:extLst>
              <a:ext uri="{FF2B5EF4-FFF2-40B4-BE49-F238E27FC236}">
                <a16:creationId xmlns:a16="http://schemas.microsoft.com/office/drawing/2014/main" id="{BEC58D65-0033-41D5-91AB-A1DCABB4777E}"/>
              </a:ext>
            </a:extLst>
          </p:cNvPr>
          <p:cNvSpPr/>
          <p:nvPr/>
        </p:nvSpPr>
        <p:spPr>
          <a:xfrm>
            <a:off x="4454848" y="4137606"/>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94" name="Oval 493">
            <a:extLst>
              <a:ext uri="{FF2B5EF4-FFF2-40B4-BE49-F238E27FC236}">
                <a16:creationId xmlns:a16="http://schemas.microsoft.com/office/drawing/2014/main" id="{C81B2E5E-5990-4DC1-8205-BA2B79756256}"/>
              </a:ext>
            </a:extLst>
          </p:cNvPr>
          <p:cNvSpPr/>
          <p:nvPr/>
        </p:nvSpPr>
        <p:spPr>
          <a:xfrm>
            <a:off x="2256674" y="4139862"/>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95" name="Oval 494">
            <a:extLst>
              <a:ext uri="{FF2B5EF4-FFF2-40B4-BE49-F238E27FC236}">
                <a16:creationId xmlns:a16="http://schemas.microsoft.com/office/drawing/2014/main" id="{F2766B19-DC7D-44DF-9F90-E5040D4EECA6}"/>
              </a:ext>
            </a:extLst>
          </p:cNvPr>
          <p:cNvSpPr/>
          <p:nvPr/>
        </p:nvSpPr>
        <p:spPr>
          <a:xfrm>
            <a:off x="5570867" y="4870869"/>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496" name="Straight Connector 495">
            <a:extLst>
              <a:ext uri="{FF2B5EF4-FFF2-40B4-BE49-F238E27FC236}">
                <a16:creationId xmlns:a16="http://schemas.microsoft.com/office/drawing/2014/main" id="{E35397BA-0FB2-48FF-9499-3F42EC83AD18}"/>
              </a:ext>
            </a:extLst>
          </p:cNvPr>
          <p:cNvCxnSpPr>
            <a:cxnSpLocks/>
          </p:cNvCxnSpPr>
          <p:nvPr/>
        </p:nvCxnSpPr>
        <p:spPr>
          <a:xfrm flipH="1" flipV="1">
            <a:off x="4481630" y="4216790"/>
            <a:ext cx="1242162" cy="185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2006FA55-8468-41DE-8F31-044EAFF0EEE9}"/>
              </a:ext>
            </a:extLst>
          </p:cNvPr>
          <p:cNvCxnSpPr>
            <a:cxnSpLocks/>
            <a:endCxn id="573" idx="2"/>
          </p:cNvCxnSpPr>
          <p:nvPr/>
        </p:nvCxnSpPr>
        <p:spPr>
          <a:xfrm flipH="1" flipV="1">
            <a:off x="3046204" y="4958155"/>
            <a:ext cx="2593174" cy="415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D50E13A4-22FE-4E56-8EB2-FCED075B73BD}"/>
              </a:ext>
            </a:extLst>
          </p:cNvPr>
          <p:cNvCxnSpPr>
            <a:cxnSpLocks/>
          </p:cNvCxnSpPr>
          <p:nvPr/>
        </p:nvCxnSpPr>
        <p:spPr>
          <a:xfrm flipH="1" flipV="1">
            <a:off x="2292002" y="4175190"/>
            <a:ext cx="776139" cy="75918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99" name="Oval 498">
            <a:extLst>
              <a:ext uri="{FF2B5EF4-FFF2-40B4-BE49-F238E27FC236}">
                <a16:creationId xmlns:a16="http://schemas.microsoft.com/office/drawing/2014/main" id="{B5A241CB-15CD-4E6A-847B-772606AB371B}"/>
              </a:ext>
            </a:extLst>
          </p:cNvPr>
          <p:cNvSpPr/>
          <p:nvPr/>
        </p:nvSpPr>
        <p:spPr>
          <a:xfrm>
            <a:off x="3359643" y="4113221"/>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500" name="Straight Connector 499">
            <a:extLst>
              <a:ext uri="{FF2B5EF4-FFF2-40B4-BE49-F238E27FC236}">
                <a16:creationId xmlns:a16="http://schemas.microsoft.com/office/drawing/2014/main" id="{269CCB88-8971-4966-B5F6-22A0EFFE9AB8}"/>
              </a:ext>
            </a:extLst>
          </p:cNvPr>
          <p:cNvCxnSpPr>
            <a:cxnSpLocks/>
          </p:cNvCxnSpPr>
          <p:nvPr/>
        </p:nvCxnSpPr>
        <p:spPr>
          <a:xfrm flipH="1" flipV="1">
            <a:off x="3451083" y="4129999"/>
            <a:ext cx="8394" cy="79921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01" name="Oval 500">
            <a:extLst>
              <a:ext uri="{FF2B5EF4-FFF2-40B4-BE49-F238E27FC236}">
                <a16:creationId xmlns:a16="http://schemas.microsoft.com/office/drawing/2014/main" id="{C459BEC6-EE3B-449C-8A80-8C49ACF5BDF8}"/>
              </a:ext>
            </a:extLst>
          </p:cNvPr>
          <p:cNvSpPr/>
          <p:nvPr/>
        </p:nvSpPr>
        <p:spPr>
          <a:xfrm>
            <a:off x="1575992"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2" name="Oval 501">
            <a:extLst>
              <a:ext uri="{FF2B5EF4-FFF2-40B4-BE49-F238E27FC236}">
                <a16:creationId xmlns:a16="http://schemas.microsoft.com/office/drawing/2014/main" id="{53CAD257-3FFD-4C9A-945D-5E7AED99A39E}"/>
              </a:ext>
            </a:extLst>
          </p:cNvPr>
          <p:cNvSpPr/>
          <p:nvPr/>
        </p:nvSpPr>
        <p:spPr>
          <a:xfrm>
            <a:off x="1943545"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3" name="Oval 502">
            <a:extLst>
              <a:ext uri="{FF2B5EF4-FFF2-40B4-BE49-F238E27FC236}">
                <a16:creationId xmlns:a16="http://schemas.microsoft.com/office/drawing/2014/main" id="{44B2E7CD-BE47-45D3-A6CB-4BBCD69DF7C8}"/>
              </a:ext>
            </a:extLst>
          </p:cNvPr>
          <p:cNvSpPr/>
          <p:nvPr/>
        </p:nvSpPr>
        <p:spPr>
          <a:xfrm>
            <a:off x="2311098"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4" name="Oval 503">
            <a:extLst>
              <a:ext uri="{FF2B5EF4-FFF2-40B4-BE49-F238E27FC236}">
                <a16:creationId xmlns:a16="http://schemas.microsoft.com/office/drawing/2014/main" id="{4EAF11B2-A002-4235-B9B0-3820C04911DB}"/>
              </a:ext>
            </a:extLst>
          </p:cNvPr>
          <p:cNvSpPr/>
          <p:nvPr/>
        </p:nvSpPr>
        <p:spPr>
          <a:xfrm>
            <a:off x="2678651"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5" name="Oval 504">
            <a:extLst>
              <a:ext uri="{FF2B5EF4-FFF2-40B4-BE49-F238E27FC236}">
                <a16:creationId xmlns:a16="http://schemas.microsoft.com/office/drawing/2014/main" id="{02327719-47B7-41D1-A5AC-393320F6D1B4}"/>
              </a:ext>
            </a:extLst>
          </p:cNvPr>
          <p:cNvSpPr/>
          <p:nvPr/>
        </p:nvSpPr>
        <p:spPr>
          <a:xfrm>
            <a:off x="3046204"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6" name="Oval 505">
            <a:extLst>
              <a:ext uri="{FF2B5EF4-FFF2-40B4-BE49-F238E27FC236}">
                <a16:creationId xmlns:a16="http://schemas.microsoft.com/office/drawing/2014/main" id="{7EE664CB-AC51-46C4-A2FA-F6075A1849B3}"/>
              </a:ext>
            </a:extLst>
          </p:cNvPr>
          <p:cNvSpPr/>
          <p:nvPr/>
        </p:nvSpPr>
        <p:spPr>
          <a:xfrm>
            <a:off x="3413757"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7" name="Oval 506">
            <a:extLst>
              <a:ext uri="{FF2B5EF4-FFF2-40B4-BE49-F238E27FC236}">
                <a16:creationId xmlns:a16="http://schemas.microsoft.com/office/drawing/2014/main" id="{48E396C1-8A86-4A39-B5BB-F13456319F1C}"/>
              </a:ext>
            </a:extLst>
          </p:cNvPr>
          <p:cNvSpPr/>
          <p:nvPr/>
        </p:nvSpPr>
        <p:spPr>
          <a:xfrm>
            <a:off x="3781310"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8" name="Oval 507">
            <a:extLst>
              <a:ext uri="{FF2B5EF4-FFF2-40B4-BE49-F238E27FC236}">
                <a16:creationId xmlns:a16="http://schemas.microsoft.com/office/drawing/2014/main" id="{A65200FE-7B99-468A-BBE1-74675D6A2A0E}"/>
              </a:ext>
            </a:extLst>
          </p:cNvPr>
          <p:cNvSpPr/>
          <p:nvPr/>
        </p:nvSpPr>
        <p:spPr>
          <a:xfrm>
            <a:off x="4148863"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9" name="Oval 508">
            <a:extLst>
              <a:ext uri="{FF2B5EF4-FFF2-40B4-BE49-F238E27FC236}">
                <a16:creationId xmlns:a16="http://schemas.microsoft.com/office/drawing/2014/main" id="{45C1A929-2CA0-4CFE-9E50-1DF791692583}"/>
              </a:ext>
            </a:extLst>
          </p:cNvPr>
          <p:cNvSpPr/>
          <p:nvPr/>
        </p:nvSpPr>
        <p:spPr>
          <a:xfrm>
            <a:off x="4516416"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0" name="Oval 509">
            <a:extLst>
              <a:ext uri="{FF2B5EF4-FFF2-40B4-BE49-F238E27FC236}">
                <a16:creationId xmlns:a16="http://schemas.microsoft.com/office/drawing/2014/main" id="{0058E9D8-2B23-4D2B-9B00-06B7434D2EFE}"/>
              </a:ext>
            </a:extLst>
          </p:cNvPr>
          <p:cNvSpPr/>
          <p:nvPr/>
        </p:nvSpPr>
        <p:spPr>
          <a:xfrm>
            <a:off x="4883969"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1" name="Oval 510">
            <a:extLst>
              <a:ext uri="{FF2B5EF4-FFF2-40B4-BE49-F238E27FC236}">
                <a16:creationId xmlns:a16="http://schemas.microsoft.com/office/drawing/2014/main" id="{2DCBA02C-A4EF-4771-87C3-DF85C918D242}"/>
              </a:ext>
            </a:extLst>
          </p:cNvPr>
          <p:cNvSpPr/>
          <p:nvPr/>
        </p:nvSpPr>
        <p:spPr>
          <a:xfrm>
            <a:off x="5251522"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 name="Oval 511">
            <a:extLst>
              <a:ext uri="{FF2B5EF4-FFF2-40B4-BE49-F238E27FC236}">
                <a16:creationId xmlns:a16="http://schemas.microsoft.com/office/drawing/2014/main" id="{4DD8CB46-048C-4078-9101-17B26E191C12}"/>
              </a:ext>
            </a:extLst>
          </p:cNvPr>
          <p:cNvSpPr/>
          <p:nvPr/>
        </p:nvSpPr>
        <p:spPr>
          <a:xfrm>
            <a:off x="5619075"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8" name="Oval 517">
            <a:extLst>
              <a:ext uri="{FF2B5EF4-FFF2-40B4-BE49-F238E27FC236}">
                <a16:creationId xmlns:a16="http://schemas.microsoft.com/office/drawing/2014/main" id="{8F873818-2458-4CC5-8D88-560B1E1F2C48}"/>
              </a:ext>
            </a:extLst>
          </p:cNvPr>
          <p:cNvSpPr/>
          <p:nvPr/>
        </p:nvSpPr>
        <p:spPr>
          <a:xfrm>
            <a:off x="1575992" y="380573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9" name="Oval 518">
            <a:extLst>
              <a:ext uri="{FF2B5EF4-FFF2-40B4-BE49-F238E27FC236}">
                <a16:creationId xmlns:a16="http://schemas.microsoft.com/office/drawing/2014/main" id="{0CBCB155-46FC-4742-8B9B-8C1AFE9925E7}"/>
              </a:ext>
            </a:extLst>
          </p:cNvPr>
          <p:cNvSpPr/>
          <p:nvPr/>
        </p:nvSpPr>
        <p:spPr>
          <a:xfrm>
            <a:off x="1943545"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0" name="Oval 519">
            <a:extLst>
              <a:ext uri="{FF2B5EF4-FFF2-40B4-BE49-F238E27FC236}">
                <a16:creationId xmlns:a16="http://schemas.microsoft.com/office/drawing/2014/main" id="{25F33D36-26AD-42EE-A68B-D777406D99E7}"/>
              </a:ext>
            </a:extLst>
          </p:cNvPr>
          <p:cNvSpPr/>
          <p:nvPr/>
        </p:nvSpPr>
        <p:spPr>
          <a:xfrm>
            <a:off x="2311098"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1" name="Oval 520">
            <a:extLst>
              <a:ext uri="{FF2B5EF4-FFF2-40B4-BE49-F238E27FC236}">
                <a16:creationId xmlns:a16="http://schemas.microsoft.com/office/drawing/2014/main" id="{964E5D2C-1AB2-434F-B1E8-B3F1C36149AB}"/>
              </a:ext>
            </a:extLst>
          </p:cNvPr>
          <p:cNvSpPr/>
          <p:nvPr/>
        </p:nvSpPr>
        <p:spPr>
          <a:xfrm>
            <a:off x="2678651"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2" name="Oval 521">
            <a:extLst>
              <a:ext uri="{FF2B5EF4-FFF2-40B4-BE49-F238E27FC236}">
                <a16:creationId xmlns:a16="http://schemas.microsoft.com/office/drawing/2014/main" id="{B2A627EE-6829-416C-AB2B-5FB5F977A076}"/>
              </a:ext>
            </a:extLst>
          </p:cNvPr>
          <p:cNvSpPr/>
          <p:nvPr/>
        </p:nvSpPr>
        <p:spPr>
          <a:xfrm>
            <a:off x="3046204"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3" name="Oval 522">
            <a:extLst>
              <a:ext uri="{FF2B5EF4-FFF2-40B4-BE49-F238E27FC236}">
                <a16:creationId xmlns:a16="http://schemas.microsoft.com/office/drawing/2014/main" id="{FAEBD3D9-D1E1-42AB-9438-154E79560695}"/>
              </a:ext>
            </a:extLst>
          </p:cNvPr>
          <p:cNvSpPr/>
          <p:nvPr/>
        </p:nvSpPr>
        <p:spPr>
          <a:xfrm>
            <a:off x="3413757"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4" name="Oval 523">
            <a:extLst>
              <a:ext uri="{FF2B5EF4-FFF2-40B4-BE49-F238E27FC236}">
                <a16:creationId xmlns:a16="http://schemas.microsoft.com/office/drawing/2014/main" id="{1FEB5BD7-8099-4CCE-AFD1-50862239321B}"/>
              </a:ext>
            </a:extLst>
          </p:cNvPr>
          <p:cNvSpPr/>
          <p:nvPr/>
        </p:nvSpPr>
        <p:spPr>
          <a:xfrm>
            <a:off x="3781310"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5" name="Oval 524">
            <a:extLst>
              <a:ext uri="{FF2B5EF4-FFF2-40B4-BE49-F238E27FC236}">
                <a16:creationId xmlns:a16="http://schemas.microsoft.com/office/drawing/2014/main" id="{90273A8D-EC6B-4D6B-BD75-130759A92E26}"/>
              </a:ext>
            </a:extLst>
          </p:cNvPr>
          <p:cNvSpPr/>
          <p:nvPr/>
        </p:nvSpPr>
        <p:spPr>
          <a:xfrm>
            <a:off x="4148863"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6" name="Oval 525">
            <a:extLst>
              <a:ext uri="{FF2B5EF4-FFF2-40B4-BE49-F238E27FC236}">
                <a16:creationId xmlns:a16="http://schemas.microsoft.com/office/drawing/2014/main" id="{6A342091-511A-46BD-8D9A-CAAE939DF00F}"/>
              </a:ext>
            </a:extLst>
          </p:cNvPr>
          <p:cNvSpPr/>
          <p:nvPr/>
        </p:nvSpPr>
        <p:spPr>
          <a:xfrm>
            <a:off x="4516416"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7" name="Oval 526">
            <a:extLst>
              <a:ext uri="{FF2B5EF4-FFF2-40B4-BE49-F238E27FC236}">
                <a16:creationId xmlns:a16="http://schemas.microsoft.com/office/drawing/2014/main" id="{8ED7EB76-DF2E-45C2-AFE5-C7218A29235D}"/>
              </a:ext>
            </a:extLst>
          </p:cNvPr>
          <p:cNvSpPr/>
          <p:nvPr/>
        </p:nvSpPr>
        <p:spPr>
          <a:xfrm>
            <a:off x="4883969"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8" name="Oval 527">
            <a:extLst>
              <a:ext uri="{FF2B5EF4-FFF2-40B4-BE49-F238E27FC236}">
                <a16:creationId xmlns:a16="http://schemas.microsoft.com/office/drawing/2014/main" id="{2573A2A6-9D1B-44EE-A1DD-E873E5E879A1}"/>
              </a:ext>
            </a:extLst>
          </p:cNvPr>
          <p:cNvSpPr/>
          <p:nvPr/>
        </p:nvSpPr>
        <p:spPr>
          <a:xfrm>
            <a:off x="5251522"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9" name="Oval 528">
            <a:extLst>
              <a:ext uri="{FF2B5EF4-FFF2-40B4-BE49-F238E27FC236}">
                <a16:creationId xmlns:a16="http://schemas.microsoft.com/office/drawing/2014/main" id="{F059ED47-402D-4A10-BF63-AFE03534AAF2}"/>
              </a:ext>
            </a:extLst>
          </p:cNvPr>
          <p:cNvSpPr/>
          <p:nvPr/>
        </p:nvSpPr>
        <p:spPr>
          <a:xfrm>
            <a:off x="5619075"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5" name="Oval 534">
            <a:extLst>
              <a:ext uri="{FF2B5EF4-FFF2-40B4-BE49-F238E27FC236}">
                <a16:creationId xmlns:a16="http://schemas.microsoft.com/office/drawing/2014/main" id="{74888652-FD7F-4F59-B554-1B1433FBEA4D}"/>
              </a:ext>
            </a:extLst>
          </p:cNvPr>
          <p:cNvSpPr/>
          <p:nvPr/>
        </p:nvSpPr>
        <p:spPr>
          <a:xfrm>
            <a:off x="1575992"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6" name="Oval 535">
            <a:extLst>
              <a:ext uri="{FF2B5EF4-FFF2-40B4-BE49-F238E27FC236}">
                <a16:creationId xmlns:a16="http://schemas.microsoft.com/office/drawing/2014/main" id="{C6F3C391-BED4-410B-BE28-636B62BD527F}"/>
              </a:ext>
            </a:extLst>
          </p:cNvPr>
          <p:cNvSpPr/>
          <p:nvPr/>
        </p:nvSpPr>
        <p:spPr>
          <a:xfrm>
            <a:off x="1943545"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7" name="Oval 536">
            <a:extLst>
              <a:ext uri="{FF2B5EF4-FFF2-40B4-BE49-F238E27FC236}">
                <a16:creationId xmlns:a16="http://schemas.microsoft.com/office/drawing/2014/main" id="{B46768EA-BD9E-4E65-BE31-DE8E450A55AC}"/>
              </a:ext>
            </a:extLst>
          </p:cNvPr>
          <p:cNvSpPr/>
          <p:nvPr/>
        </p:nvSpPr>
        <p:spPr>
          <a:xfrm>
            <a:off x="2311098"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8" name="Oval 537">
            <a:extLst>
              <a:ext uri="{FF2B5EF4-FFF2-40B4-BE49-F238E27FC236}">
                <a16:creationId xmlns:a16="http://schemas.microsoft.com/office/drawing/2014/main" id="{617BCA3B-85AF-41F0-AA50-881CABDE6418}"/>
              </a:ext>
            </a:extLst>
          </p:cNvPr>
          <p:cNvSpPr/>
          <p:nvPr/>
        </p:nvSpPr>
        <p:spPr>
          <a:xfrm>
            <a:off x="2678651"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9" name="Oval 538">
            <a:extLst>
              <a:ext uri="{FF2B5EF4-FFF2-40B4-BE49-F238E27FC236}">
                <a16:creationId xmlns:a16="http://schemas.microsoft.com/office/drawing/2014/main" id="{F8D99F5A-B825-4C67-8EC0-0F766591F887}"/>
              </a:ext>
            </a:extLst>
          </p:cNvPr>
          <p:cNvSpPr/>
          <p:nvPr/>
        </p:nvSpPr>
        <p:spPr>
          <a:xfrm>
            <a:off x="3046204"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0" name="Oval 539">
            <a:extLst>
              <a:ext uri="{FF2B5EF4-FFF2-40B4-BE49-F238E27FC236}">
                <a16:creationId xmlns:a16="http://schemas.microsoft.com/office/drawing/2014/main" id="{29164CE9-1561-4FF6-9108-E74680F9B6E4}"/>
              </a:ext>
            </a:extLst>
          </p:cNvPr>
          <p:cNvSpPr/>
          <p:nvPr/>
        </p:nvSpPr>
        <p:spPr>
          <a:xfrm>
            <a:off x="3413757"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1" name="Oval 540">
            <a:extLst>
              <a:ext uri="{FF2B5EF4-FFF2-40B4-BE49-F238E27FC236}">
                <a16:creationId xmlns:a16="http://schemas.microsoft.com/office/drawing/2014/main" id="{A5328DAC-C2B8-4697-8C4B-4BED1EBD28DC}"/>
              </a:ext>
            </a:extLst>
          </p:cNvPr>
          <p:cNvSpPr/>
          <p:nvPr/>
        </p:nvSpPr>
        <p:spPr>
          <a:xfrm>
            <a:off x="3781310"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2" name="Oval 541">
            <a:extLst>
              <a:ext uri="{FF2B5EF4-FFF2-40B4-BE49-F238E27FC236}">
                <a16:creationId xmlns:a16="http://schemas.microsoft.com/office/drawing/2014/main" id="{A989D092-F57C-4101-96DC-25F7D51F0960}"/>
              </a:ext>
            </a:extLst>
          </p:cNvPr>
          <p:cNvSpPr/>
          <p:nvPr/>
        </p:nvSpPr>
        <p:spPr>
          <a:xfrm>
            <a:off x="4148863"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3" name="Oval 542">
            <a:extLst>
              <a:ext uri="{FF2B5EF4-FFF2-40B4-BE49-F238E27FC236}">
                <a16:creationId xmlns:a16="http://schemas.microsoft.com/office/drawing/2014/main" id="{70F8B751-B55B-420F-A6F9-E68B4AD23F0E}"/>
              </a:ext>
            </a:extLst>
          </p:cNvPr>
          <p:cNvSpPr/>
          <p:nvPr/>
        </p:nvSpPr>
        <p:spPr>
          <a:xfrm>
            <a:off x="4516416"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4" name="Oval 543">
            <a:extLst>
              <a:ext uri="{FF2B5EF4-FFF2-40B4-BE49-F238E27FC236}">
                <a16:creationId xmlns:a16="http://schemas.microsoft.com/office/drawing/2014/main" id="{6F26C9CA-8ABF-4876-954B-2E106CD91CA3}"/>
              </a:ext>
            </a:extLst>
          </p:cNvPr>
          <p:cNvSpPr/>
          <p:nvPr/>
        </p:nvSpPr>
        <p:spPr>
          <a:xfrm>
            <a:off x="4883969"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5" name="Oval 544">
            <a:extLst>
              <a:ext uri="{FF2B5EF4-FFF2-40B4-BE49-F238E27FC236}">
                <a16:creationId xmlns:a16="http://schemas.microsoft.com/office/drawing/2014/main" id="{1D5C4A68-C939-46C2-B0C4-95885103A141}"/>
              </a:ext>
            </a:extLst>
          </p:cNvPr>
          <p:cNvSpPr/>
          <p:nvPr/>
        </p:nvSpPr>
        <p:spPr>
          <a:xfrm>
            <a:off x="5251522"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6" name="Oval 545">
            <a:extLst>
              <a:ext uri="{FF2B5EF4-FFF2-40B4-BE49-F238E27FC236}">
                <a16:creationId xmlns:a16="http://schemas.microsoft.com/office/drawing/2014/main" id="{4E2A39E7-DC1A-491C-950A-FE355246EA25}"/>
              </a:ext>
            </a:extLst>
          </p:cNvPr>
          <p:cNvSpPr/>
          <p:nvPr/>
        </p:nvSpPr>
        <p:spPr>
          <a:xfrm>
            <a:off x="5619075"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2" name="Oval 551">
            <a:extLst>
              <a:ext uri="{FF2B5EF4-FFF2-40B4-BE49-F238E27FC236}">
                <a16:creationId xmlns:a16="http://schemas.microsoft.com/office/drawing/2014/main" id="{D193708F-3084-47FD-A047-874B9353C446}"/>
              </a:ext>
            </a:extLst>
          </p:cNvPr>
          <p:cNvSpPr/>
          <p:nvPr/>
        </p:nvSpPr>
        <p:spPr>
          <a:xfrm>
            <a:off x="1575992" y="45463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3" name="Oval 552">
            <a:extLst>
              <a:ext uri="{FF2B5EF4-FFF2-40B4-BE49-F238E27FC236}">
                <a16:creationId xmlns:a16="http://schemas.microsoft.com/office/drawing/2014/main" id="{AA0F6833-B267-4A22-8896-DF589893E3FC}"/>
              </a:ext>
            </a:extLst>
          </p:cNvPr>
          <p:cNvSpPr/>
          <p:nvPr/>
        </p:nvSpPr>
        <p:spPr>
          <a:xfrm>
            <a:off x="1943545"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4" name="Oval 553">
            <a:extLst>
              <a:ext uri="{FF2B5EF4-FFF2-40B4-BE49-F238E27FC236}">
                <a16:creationId xmlns:a16="http://schemas.microsoft.com/office/drawing/2014/main" id="{616779E2-2A4C-4747-BE88-DD1E4299C087}"/>
              </a:ext>
            </a:extLst>
          </p:cNvPr>
          <p:cNvSpPr/>
          <p:nvPr/>
        </p:nvSpPr>
        <p:spPr>
          <a:xfrm>
            <a:off x="2311098"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5" name="Oval 554">
            <a:extLst>
              <a:ext uri="{FF2B5EF4-FFF2-40B4-BE49-F238E27FC236}">
                <a16:creationId xmlns:a16="http://schemas.microsoft.com/office/drawing/2014/main" id="{B61A72E8-28D4-42E7-ACD0-E7F81889CE42}"/>
              </a:ext>
            </a:extLst>
          </p:cNvPr>
          <p:cNvSpPr/>
          <p:nvPr/>
        </p:nvSpPr>
        <p:spPr>
          <a:xfrm>
            <a:off x="2678651" y="45463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6" name="Oval 555">
            <a:extLst>
              <a:ext uri="{FF2B5EF4-FFF2-40B4-BE49-F238E27FC236}">
                <a16:creationId xmlns:a16="http://schemas.microsoft.com/office/drawing/2014/main" id="{FDED0E2E-1DAA-4066-8B38-CA68D8F03534}"/>
              </a:ext>
            </a:extLst>
          </p:cNvPr>
          <p:cNvSpPr/>
          <p:nvPr/>
        </p:nvSpPr>
        <p:spPr>
          <a:xfrm>
            <a:off x="3046204"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7" name="Oval 556">
            <a:extLst>
              <a:ext uri="{FF2B5EF4-FFF2-40B4-BE49-F238E27FC236}">
                <a16:creationId xmlns:a16="http://schemas.microsoft.com/office/drawing/2014/main" id="{D8C6FCA2-F071-40EA-89A9-8990CC892946}"/>
              </a:ext>
            </a:extLst>
          </p:cNvPr>
          <p:cNvSpPr/>
          <p:nvPr/>
        </p:nvSpPr>
        <p:spPr>
          <a:xfrm>
            <a:off x="3413757" y="45463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8" name="Oval 557">
            <a:extLst>
              <a:ext uri="{FF2B5EF4-FFF2-40B4-BE49-F238E27FC236}">
                <a16:creationId xmlns:a16="http://schemas.microsoft.com/office/drawing/2014/main" id="{A6706AA5-8C00-470E-8F19-6250312D6DFC}"/>
              </a:ext>
            </a:extLst>
          </p:cNvPr>
          <p:cNvSpPr/>
          <p:nvPr/>
        </p:nvSpPr>
        <p:spPr>
          <a:xfrm>
            <a:off x="3781310"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9" name="Oval 558">
            <a:extLst>
              <a:ext uri="{FF2B5EF4-FFF2-40B4-BE49-F238E27FC236}">
                <a16:creationId xmlns:a16="http://schemas.microsoft.com/office/drawing/2014/main" id="{11C7862B-E5E2-440F-AF2F-BBBBA34F1569}"/>
              </a:ext>
            </a:extLst>
          </p:cNvPr>
          <p:cNvSpPr/>
          <p:nvPr/>
        </p:nvSpPr>
        <p:spPr>
          <a:xfrm>
            <a:off x="4148863"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0" name="Oval 559">
            <a:extLst>
              <a:ext uri="{FF2B5EF4-FFF2-40B4-BE49-F238E27FC236}">
                <a16:creationId xmlns:a16="http://schemas.microsoft.com/office/drawing/2014/main" id="{199D16BD-3916-4C3A-A63D-4913F460BCCE}"/>
              </a:ext>
            </a:extLst>
          </p:cNvPr>
          <p:cNvSpPr/>
          <p:nvPr/>
        </p:nvSpPr>
        <p:spPr>
          <a:xfrm>
            <a:off x="4516416"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1" name="Oval 560">
            <a:extLst>
              <a:ext uri="{FF2B5EF4-FFF2-40B4-BE49-F238E27FC236}">
                <a16:creationId xmlns:a16="http://schemas.microsoft.com/office/drawing/2014/main" id="{7391DFA3-0D5E-4BC9-A7AF-275B2F9F703B}"/>
              </a:ext>
            </a:extLst>
          </p:cNvPr>
          <p:cNvSpPr/>
          <p:nvPr/>
        </p:nvSpPr>
        <p:spPr>
          <a:xfrm>
            <a:off x="4883969"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2" name="Oval 561">
            <a:extLst>
              <a:ext uri="{FF2B5EF4-FFF2-40B4-BE49-F238E27FC236}">
                <a16:creationId xmlns:a16="http://schemas.microsoft.com/office/drawing/2014/main" id="{15AA4A26-03AD-4ACF-9165-E3907F45D51D}"/>
              </a:ext>
            </a:extLst>
          </p:cNvPr>
          <p:cNvSpPr/>
          <p:nvPr/>
        </p:nvSpPr>
        <p:spPr>
          <a:xfrm>
            <a:off x="5251522"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3" name="Oval 562">
            <a:extLst>
              <a:ext uri="{FF2B5EF4-FFF2-40B4-BE49-F238E27FC236}">
                <a16:creationId xmlns:a16="http://schemas.microsoft.com/office/drawing/2014/main" id="{8E65FFFA-6A09-4A60-B9F1-EB73B6DA831F}"/>
              </a:ext>
            </a:extLst>
          </p:cNvPr>
          <p:cNvSpPr/>
          <p:nvPr/>
        </p:nvSpPr>
        <p:spPr>
          <a:xfrm>
            <a:off x="5619075"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9" name="Oval 568">
            <a:extLst>
              <a:ext uri="{FF2B5EF4-FFF2-40B4-BE49-F238E27FC236}">
                <a16:creationId xmlns:a16="http://schemas.microsoft.com/office/drawing/2014/main" id="{CC0A215E-5955-4FB4-8F2B-E0871C6ECB13}"/>
              </a:ext>
            </a:extLst>
          </p:cNvPr>
          <p:cNvSpPr/>
          <p:nvPr/>
        </p:nvSpPr>
        <p:spPr>
          <a:xfrm>
            <a:off x="1575992"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0" name="Oval 569">
            <a:extLst>
              <a:ext uri="{FF2B5EF4-FFF2-40B4-BE49-F238E27FC236}">
                <a16:creationId xmlns:a16="http://schemas.microsoft.com/office/drawing/2014/main" id="{3357B02B-01FC-4DAE-8F7C-6E90428A5BEC}"/>
              </a:ext>
            </a:extLst>
          </p:cNvPr>
          <p:cNvSpPr/>
          <p:nvPr/>
        </p:nvSpPr>
        <p:spPr>
          <a:xfrm>
            <a:off x="1943545" y="49124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1" name="Oval 570">
            <a:extLst>
              <a:ext uri="{FF2B5EF4-FFF2-40B4-BE49-F238E27FC236}">
                <a16:creationId xmlns:a16="http://schemas.microsoft.com/office/drawing/2014/main" id="{11606B64-D1A5-4236-B6F2-1DDE3AF86E94}"/>
              </a:ext>
            </a:extLst>
          </p:cNvPr>
          <p:cNvSpPr/>
          <p:nvPr/>
        </p:nvSpPr>
        <p:spPr>
          <a:xfrm>
            <a:off x="2311098" y="49124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2" name="Oval 571">
            <a:extLst>
              <a:ext uri="{FF2B5EF4-FFF2-40B4-BE49-F238E27FC236}">
                <a16:creationId xmlns:a16="http://schemas.microsoft.com/office/drawing/2014/main" id="{1559274A-A165-4E56-84E2-E15AEC9884C7}"/>
              </a:ext>
            </a:extLst>
          </p:cNvPr>
          <p:cNvSpPr/>
          <p:nvPr/>
        </p:nvSpPr>
        <p:spPr>
          <a:xfrm>
            <a:off x="2678651" y="49124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3" name="Oval 572">
            <a:extLst>
              <a:ext uri="{FF2B5EF4-FFF2-40B4-BE49-F238E27FC236}">
                <a16:creationId xmlns:a16="http://schemas.microsoft.com/office/drawing/2014/main" id="{EB4AD4CB-2EF6-4192-A0DF-DBFE6DFBF9F1}"/>
              </a:ext>
            </a:extLst>
          </p:cNvPr>
          <p:cNvSpPr/>
          <p:nvPr/>
        </p:nvSpPr>
        <p:spPr>
          <a:xfrm>
            <a:off x="3046204"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4" name="Oval 573">
            <a:extLst>
              <a:ext uri="{FF2B5EF4-FFF2-40B4-BE49-F238E27FC236}">
                <a16:creationId xmlns:a16="http://schemas.microsoft.com/office/drawing/2014/main" id="{859A59AE-1699-4797-8952-44C365C2A683}"/>
              </a:ext>
            </a:extLst>
          </p:cNvPr>
          <p:cNvSpPr/>
          <p:nvPr/>
        </p:nvSpPr>
        <p:spPr>
          <a:xfrm>
            <a:off x="3413757"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5" name="Oval 574">
            <a:extLst>
              <a:ext uri="{FF2B5EF4-FFF2-40B4-BE49-F238E27FC236}">
                <a16:creationId xmlns:a16="http://schemas.microsoft.com/office/drawing/2014/main" id="{FBE11718-F801-4309-B873-B0C7604741AC}"/>
              </a:ext>
            </a:extLst>
          </p:cNvPr>
          <p:cNvSpPr/>
          <p:nvPr/>
        </p:nvSpPr>
        <p:spPr>
          <a:xfrm>
            <a:off x="3781310"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6" name="Oval 575">
            <a:extLst>
              <a:ext uri="{FF2B5EF4-FFF2-40B4-BE49-F238E27FC236}">
                <a16:creationId xmlns:a16="http://schemas.microsoft.com/office/drawing/2014/main" id="{E8BB6E07-FA42-483F-AC55-E1950D3249D6}"/>
              </a:ext>
            </a:extLst>
          </p:cNvPr>
          <p:cNvSpPr/>
          <p:nvPr/>
        </p:nvSpPr>
        <p:spPr>
          <a:xfrm>
            <a:off x="4148863"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7" name="Oval 576">
            <a:extLst>
              <a:ext uri="{FF2B5EF4-FFF2-40B4-BE49-F238E27FC236}">
                <a16:creationId xmlns:a16="http://schemas.microsoft.com/office/drawing/2014/main" id="{F674D594-0072-46EB-9C32-7BBB2913FB47}"/>
              </a:ext>
            </a:extLst>
          </p:cNvPr>
          <p:cNvSpPr/>
          <p:nvPr/>
        </p:nvSpPr>
        <p:spPr>
          <a:xfrm>
            <a:off x="4516416"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8" name="Oval 577">
            <a:extLst>
              <a:ext uri="{FF2B5EF4-FFF2-40B4-BE49-F238E27FC236}">
                <a16:creationId xmlns:a16="http://schemas.microsoft.com/office/drawing/2014/main" id="{E95C6376-D487-4EB4-AE0F-44469D8CB283}"/>
              </a:ext>
            </a:extLst>
          </p:cNvPr>
          <p:cNvSpPr/>
          <p:nvPr/>
        </p:nvSpPr>
        <p:spPr>
          <a:xfrm>
            <a:off x="4883969"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9" name="Oval 578">
            <a:extLst>
              <a:ext uri="{FF2B5EF4-FFF2-40B4-BE49-F238E27FC236}">
                <a16:creationId xmlns:a16="http://schemas.microsoft.com/office/drawing/2014/main" id="{3373ED6D-AC64-4029-9E7A-A2886973F83C}"/>
              </a:ext>
            </a:extLst>
          </p:cNvPr>
          <p:cNvSpPr/>
          <p:nvPr/>
        </p:nvSpPr>
        <p:spPr>
          <a:xfrm>
            <a:off x="5251522"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0" name="Oval 579">
            <a:extLst>
              <a:ext uri="{FF2B5EF4-FFF2-40B4-BE49-F238E27FC236}">
                <a16:creationId xmlns:a16="http://schemas.microsoft.com/office/drawing/2014/main" id="{71D415E5-0C8C-42B8-B06C-22B445967D9E}"/>
              </a:ext>
            </a:extLst>
          </p:cNvPr>
          <p:cNvSpPr/>
          <p:nvPr/>
        </p:nvSpPr>
        <p:spPr>
          <a:xfrm>
            <a:off x="5619075"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6" name="Oval 585">
            <a:extLst>
              <a:ext uri="{FF2B5EF4-FFF2-40B4-BE49-F238E27FC236}">
                <a16:creationId xmlns:a16="http://schemas.microsoft.com/office/drawing/2014/main" id="{AEBDC044-7955-4070-9D2C-CC5906C65448}"/>
              </a:ext>
            </a:extLst>
          </p:cNvPr>
          <p:cNvSpPr/>
          <p:nvPr/>
        </p:nvSpPr>
        <p:spPr>
          <a:xfrm>
            <a:off x="1575992" y="52784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7" name="Oval 586">
            <a:extLst>
              <a:ext uri="{FF2B5EF4-FFF2-40B4-BE49-F238E27FC236}">
                <a16:creationId xmlns:a16="http://schemas.microsoft.com/office/drawing/2014/main" id="{B2B6CF87-29C9-4EF4-A6C4-AC4BBA8F4531}"/>
              </a:ext>
            </a:extLst>
          </p:cNvPr>
          <p:cNvSpPr/>
          <p:nvPr/>
        </p:nvSpPr>
        <p:spPr>
          <a:xfrm>
            <a:off x="1943545"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8" name="Oval 587">
            <a:extLst>
              <a:ext uri="{FF2B5EF4-FFF2-40B4-BE49-F238E27FC236}">
                <a16:creationId xmlns:a16="http://schemas.microsoft.com/office/drawing/2014/main" id="{D4ADDA55-EB79-4944-8CB9-7323AF7F27D5}"/>
              </a:ext>
            </a:extLst>
          </p:cNvPr>
          <p:cNvSpPr/>
          <p:nvPr/>
        </p:nvSpPr>
        <p:spPr>
          <a:xfrm>
            <a:off x="2311098" y="527848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9" name="Oval 588">
            <a:extLst>
              <a:ext uri="{FF2B5EF4-FFF2-40B4-BE49-F238E27FC236}">
                <a16:creationId xmlns:a16="http://schemas.microsoft.com/office/drawing/2014/main" id="{3C752B4C-6F78-4E9E-A365-C1FA584D351F}"/>
              </a:ext>
            </a:extLst>
          </p:cNvPr>
          <p:cNvSpPr/>
          <p:nvPr/>
        </p:nvSpPr>
        <p:spPr>
          <a:xfrm>
            <a:off x="2678651"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0" name="Oval 589">
            <a:extLst>
              <a:ext uri="{FF2B5EF4-FFF2-40B4-BE49-F238E27FC236}">
                <a16:creationId xmlns:a16="http://schemas.microsoft.com/office/drawing/2014/main" id="{AEF0859B-56C7-486C-B145-2F670DCA0F10}"/>
              </a:ext>
            </a:extLst>
          </p:cNvPr>
          <p:cNvSpPr/>
          <p:nvPr/>
        </p:nvSpPr>
        <p:spPr>
          <a:xfrm>
            <a:off x="3046204"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1" name="Oval 590">
            <a:extLst>
              <a:ext uri="{FF2B5EF4-FFF2-40B4-BE49-F238E27FC236}">
                <a16:creationId xmlns:a16="http://schemas.microsoft.com/office/drawing/2014/main" id="{99B39DFD-4431-4B3E-B7D6-746B800CBFF2}"/>
              </a:ext>
            </a:extLst>
          </p:cNvPr>
          <p:cNvSpPr/>
          <p:nvPr/>
        </p:nvSpPr>
        <p:spPr>
          <a:xfrm>
            <a:off x="3413757"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2" name="Oval 591">
            <a:extLst>
              <a:ext uri="{FF2B5EF4-FFF2-40B4-BE49-F238E27FC236}">
                <a16:creationId xmlns:a16="http://schemas.microsoft.com/office/drawing/2014/main" id="{2E753B8F-2896-44EC-9732-0F6040DCADCA}"/>
              </a:ext>
            </a:extLst>
          </p:cNvPr>
          <p:cNvSpPr/>
          <p:nvPr/>
        </p:nvSpPr>
        <p:spPr>
          <a:xfrm>
            <a:off x="3781310"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3" name="Oval 592">
            <a:extLst>
              <a:ext uri="{FF2B5EF4-FFF2-40B4-BE49-F238E27FC236}">
                <a16:creationId xmlns:a16="http://schemas.microsoft.com/office/drawing/2014/main" id="{E537C4CF-2950-4FB9-8DB0-1374F935DF7F}"/>
              </a:ext>
            </a:extLst>
          </p:cNvPr>
          <p:cNvSpPr/>
          <p:nvPr/>
        </p:nvSpPr>
        <p:spPr>
          <a:xfrm>
            <a:off x="4148863"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4" name="Oval 593">
            <a:extLst>
              <a:ext uri="{FF2B5EF4-FFF2-40B4-BE49-F238E27FC236}">
                <a16:creationId xmlns:a16="http://schemas.microsoft.com/office/drawing/2014/main" id="{F688CA5A-232A-4CB2-B8BE-F91F63E00712}"/>
              </a:ext>
            </a:extLst>
          </p:cNvPr>
          <p:cNvSpPr/>
          <p:nvPr/>
        </p:nvSpPr>
        <p:spPr>
          <a:xfrm>
            <a:off x="4516416"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5" name="Oval 594">
            <a:extLst>
              <a:ext uri="{FF2B5EF4-FFF2-40B4-BE49-F238E27FC236}">
                <a16:creationId xmlns:a16="http://schemas.microsoft.com/office/drawing/2014/main" id="{7B068824-2B45-4A1B-B5BE-9E5DB0C20409}"/>
              </a:ext>
            </a:extLst>
          </p:cNvPr>
          <p:cNvSpPr/>
          <p:nvPr/>
        </p:nvSpPr>
        <p:spPr>
          <a:xfrm>
            <a:off x="4883969"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6" name="Oval 595">
            <a:extLst>
              <a:ext uri="{FF2B5EF4-FFF2-40B4-BE49-F238E27FC236}">
                <a16:creationId xmlns:a16="http://schemas.microsoft.com/office/drawing/2014/main" id="{FA584F80-85EA-4C41-B23E-44AEC781968F}"/>
              </a:ext>
            </a:extLst>
          </p:cNvPr>
          <p:cNvSpPr/>
          <p:nvPr/>
        </p:nvSpPr>
        <p:spPr>
          <a:xfrm>
            <a:off x="5251522"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7" name="Oval 596">
            <a:extLst>
              <a:ext uri="{FF2B5EF4-FFF2-40B4-BE49-F238E27FC236}">
                <a16:creationId xmlns:a16="http://schemas.microsoft.com/office/drawing/2014/main" id="{688224C4-780E-41BC-862B-9A18759F5765}"/>
              </a:ext>
            </a:extLst>
          </p:cNvPr>
          <p:cNvSpPr/>
          <p:nvPr/>
        </p:nvSpPr>
        <p:spPr>
          <a:xfrm>
            <a:off x="5619075"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3" name="Oval 602">
            <a:extLst>
              <a:ext uri="{FF2B5EF4-FFF2-40B4-BE49-F238E27FC236}">
                <a16:creationId xmlns:a16="http://schemas.microsoft.com/office/drawing/2014/main" id="{167CE34E-9E12-4B26-8D1C-39C7B9E4A2DD}"/>
              </a:ext>
            </a:extLst>
          </p:cNvPr>
          <p:cNvSpPr/>
          <p:nvPr/>
        </p:nvSpPr>
        <p:spPr>
          <a:xfrm>
            <a:off x="1575992" y="56445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4" name="Oval 603">
            <a:extLst>
              <a:ext uri="{FF2B5EF4-FFF2-40B4-BE49-F238E27FC236}">
                <a16:creationId xmlns:a16="http://schemas.microsoft.com/office/drawing/2014/main" id="{05AC37E4-159E-44B2-B76F-2E3CEA3FF90B}"/>
              </a:ext>
            </a:extLst>
          </p:cNvPr>
          <p:cNvSpPr/>
          <p:nvPr/>
        </p:nvSpPr>
        <p:spPr>
          <a:xfrm>
            <a:off x="1943545"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5" name="Oval 604">
            <a:extLst>
              <a:ext uri="{FF2B5EF4-FFF2-40B4-BE49-F238E27FC236}">
                <a16:creationId xmlns:a16="http://schemas.microsoft.com/office/drawing/2014/main" id="{80EADCD2-8876-458A-B809-C3A74840806D}"/>
              </a:ext>
            </a:extLst>
          </p:cNvPr>
          <p:cNvSpPr/>
          <p:nvPr/>
        </p:nvSpPr>
        <p:spPr>
          <a:xfrm>
            <a:off x="2311098"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6" name="Oval 605">
            <a:extLst>
              <a:ext uri="{FF2B5EF4-FFF2-40B4-BE49-F238E27FC236}">
                <a16:creationId xmlns:a16="http://schemas.microsoft.com/office/drawing/2014/main" id="{8B7ADD4E-C250-433C-A410-F7C63130BF46}"/>
              </a:ext>
            </a:extLst>
          </p:cNvPr>
          <p:cNvSpPr/>
          <p:nvPr/>
        </p:nvSpPr>
        <p:spPr>
          <a:xfrm>
            <a:off x="2678651"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7" name="Oval 606">
            <a:extLst>
              <a:ext uri="{FF2B5EF4-FFF2-40B4-BE49-F238E27FC236}">
                <a16:creationId xmlns:a16="http://schemas.microsoft.com/office/drawing/2014/main" id="{75B23376-C098-40E1-8222-546C90243811}"/>
              </a:ext>
            </a:extLst>
          </p:cNvPr>
          <p:cNvSpPr/>
          <p:nvPr/>
        </p:nvSpPr>
        <p:spPr>
          <a:xfrm>
            <a:off x="3046204"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8" name="Oval 607">
            <a:extLst>
              <a:ext uri="{FF2B5EF4-FFF2-40B4-BE49-F238E27FC236}">
                <a16:creationId xmlns:a16="http://schemas.microsoft.com/office/drawing/2014/main" id="{E5E6E860-EC83-4E41-AA73-9E862A69C651}"/>
              </a:ext>
            </a:extLst>
          </p:cNvPr>
          <p:cNvSpPr/>
          <p:nvPr/>
        </p:nvSpPr>
        <p:spPr>
          <a:xfrm>
            <a:off x="3413757"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9" name="Oval 608">
            <a:extLst>
              <a:ext uri="{FF2B5EF4-FFF2-40B4-BE49-F238E27FC236}">
                <a16:creationId xmlns:a16="http://schemas.microsoft.com/office/drawing/2014/main" id="{E7AF88B2-A61A-463C-8556-386D100765AF}"/>
              </a:ext>
            </a:extLst>
          </p:cNvPr>
          <p:cNvSpPr/>
          <p:nvPr/>
        </p:nvSpPr>
        <p:spPr>
          <a:xfrm>
            <a:off x="3781310"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0" name="Oval 609">
            <a:extLst>
              <a:ext uri="{FF2B5EF4-FFF2-40B4-BE49-F238E27FC236}">
                <a16:creationId xmlns:a16="http://schemas.microsoft.com/office/drawing/2014/main" id="{64B0ABC3-0650-4054-9377-AE2E657D650F}"/>
              </a:ext>
            </a:extLst>
          </p:cNvPr>
          <p:cNvSpPr/>
          <p:nvPr/>
        </p:nvSpPr>
        <p:spPr>
          <a:xfrm>
            <a:off x="4148863"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1" name="Oval 610">
            <a:extLst>
              <a:ext uri="{FF2B5EF4-FFF2-40B4-BE49-F238E27FC236}">
                <a16:creationId xmlns:a16="http://schemas.microsoft.com/office/drawing/2014/main" id="{FD7438F4-18B2-487F-8A4A-B9DBBA45FCB8}"/>
              </a:ext>
            </a:extLst>
          </p:cNvPr>
          <p:cNvSpPr/>
          <p:nvPr/>
        </p:nvSpPr>
        <p:spPr>
          <a:xfrm>
            <a:off x="4516416"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2" name="Oval 611">
            <a:extLst>
              <a:ext uri="{FF2B5EF4-FFF2-40B4-BE49-F238E27FC236}">
                <a16:creationId xmlns:a16="http://schemas.microsoft.com/office/drawing/2014/main" id="{A93B82CA-850F-4019-B968-C5B232379F4D}"/>
              </a:ext>
            </a:extLst>
          </p:cNvPr>
          <p:cNvSpPr/>
          <p:nvPr/>
        </p:nvSpPr>
        <p:spPr>
          <a:xfrm>
            <a:off x="4883969"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3" name="Oval 612">
            <a:extLst>
              <a:ext uri="{FF2B5EF4-FFF2-40B4-BE49-F238E27FC236}">
                <a16:creationId xmlns:a16="http://schemas.microsoft.com/office/drawing/2014/main" id="{5F016862-9FCA-43C6-9BF0-FCB04DC843DA}"/>
              </a:ext>
            </a:extLst>
          </p:cNvPr>
          <p:cNvSpPr/>
          <p:nvPr/>
        </p:nvSpPr>
        <p:spPr>
          <a:xfrm>
            <a:off x="5251522"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 name="Oval 613">
            <a:extLst>
              <a:ext uri="{FF2B5EF4-FFF2-40B4-BE49-F238E27FC236}">
                <a16:creationId xmlns:a16="http://schemas.microsoft.com/office/drawing/2014/main" id="{B201197C-88C0-471E-A782-D2317D10E12D}"/>
              </a:ext>
            </a:extLst>
          </p:cNvPr>
          <p:cNvSpPr/>
          <p:nvPr/>
        </p:nvSpPr>
        <p:spPr>
          <a:xfrm>
            <a:off x="5619075"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0" name="Oval 619">
            <a:extLst>
              <a:ext uri="{FF2B5EF4-FFF2-40B4-BE49-F238E27FC236}">
                <a16:creationId xmlns:a16="http://schemas.microsoft.com/office/drawing/2014/main" id="{67880364-2096-497C-9B35-2F910B4C2F9E}"/>
              </a:ext>
            </a:extLst>
          </p:cNvPr>
          <p:cNvSpPr/>
          <p:nvPr/>
        </p:nvSpPr>
        <p:spPr>
          <a:xfrm>
            <a:off x="1575992"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1" name="Oval 620">
            <a:extLst>
              <a:ext uri="{FF2B5EF4-FFF2-40B4-BE49-F238E27FC236}">
                <a16:creationId xmlns:a16="http://schemas.microsoft.com/office/drawing/2014/main" id="{22BD5256-ADA1-426E-8906-D83C3ED65198}"/>
              </a:ext>
            </a:extLst>
          </p:cNvPr>
          <p:cNvSpPr/>
          <p:nvPr/>
        </p:nvSpPr>
        <p:spPr>
          <a:xfrm>
            <a:off x="1943545" y="60105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2" name="Oval 621">
            <a:extLst>
              <a:ext uri="{FF2B5EF4-FFF2-40B4-BE49-F238E27FC236}">
                <a16:creationId xmlns:a16="http://schemas.microsoft.com/office/drawing/2014/main" id="{2BFC02B9-B4D3-4FBF-B109-8D2791A633A4}"/>
              </a:ext>
            </a:extLst>
          </p:cNvPr>
          <p:cNvSpPr/>
          <p:nvPr/>
        </p:nvSpPr>
        <p:spPr>
          <a:xfrm>
            <a:off x="2311098"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3" name="Oval 622">
            <a:extLst>
              <a:ext uri="{FF2B5EF4-FFF2-40B4-BE49-F238E27FC236}">
                <a16:creationId xmlns:a16="http://schemas.microsoft.com/office/drawing/2014/main" id="{E2250D2B-595F-41E1-A94E-600E1BB8C46E}"/>
              </a:ext>
            </a:extLst>
          </p:cNvPr>
          <p:cNvSpPr/>
          <p:nvPr/>
        </p:nvSpPr>
        <p:spPr>
          <a:xfrm>
            <a:off x="2678651"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4" name="Oval 623">
            <a:extLst>
              <a:ext uri="{FF2B5EF4-FFF2-40B4-BE49-F238E27FC236}">
                <a16:creationId xmlns:a16="http://schemas.microsoft.com/office/drawing/2014/main" id="{3668D3F3-BBB7-4155-B979-894929CE7535}"/>
              </a:ext>
            </a:extLst>
          </p:cNvPr>
          <p:cNvSpPr/>
          <p:nvPr/>
        </p:nvSpPr>
        <p:spPr>
          <a:xfrm>
            <a:off x="3046204"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5" name="Oval 624">
            <a:extLst>
              <a:ext uri="{FF2B5EF4-FFF2-40B4-BE49-F238E27FC236}">
                <a16:creationId xmlns:a16="http://schemas.microsoft.com/office/drawing/2014/main" id="{A2381A46-5E8D-4A8F-A089-2EE77C8565BB}"/>
              </a:ext>
            </a:extLst>
          </p:cNvPr>
          <p:cNvSpPr/>
          <p:nvPr/>
        </p:nvSpPr>
        <p:spPr>
          <a:xfrm>
            <a:off x="3413757"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6" name="Oval 625">
            <a:extLst>
              <a:ext uri="{FF2B5EF4-FFF2-40B4-BE49-F238E27FC236}">
                <a16:creationId xmlns:a16="http://schemas.microsoft.com/office/drawing/2014/main" id="{4528EFC3-70AB-4591-B0A5-BE4A76583F74}"/>
              </a:ext>
            </a:extLst>
          </p:cNvPr>
          <p:cNvSpPr/>
          <p:nvPr/>
        </p:nvSpPr>
        <p:spPr>
          <a:xfrm>
            <a:off x="3781310"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7" name="Oval 626">
            <a:extLst>
              <a:ext uri="{FF2B5EF4-FFF2-40B4-BE49-F238E27FC236}">
                <a16:creationId xmlns:a16="http://schemas.microsoft.com/office/drawing/2014/main" id="{525133D4-B102-4651-80E3-A2171F5F709F}"/>
              </a:ext>
            </a:extLst>
          </p:cNvPr>
          <p:cNvSpPr/>
          <p:nvPr/>
        </p:nvSpPr>
        <p:spPr>
          <a:xfrm>
            <a:off x="4148863"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8" name="Oval 627">
            <a:extLst>
              <a:ext uri="{FF2B5EF4-FFF2-40B4-BE49-F238E27FC236}">
                <a16:creationId xmlns:a16="http://schemas.microsoft.com/office/drawing/2014/main" id="{852A3760-3C47-4B2B-B5B1-BA7732AD922F}"/>
              </a:ext>
            </a:extLst>
          </p:cNvPr>
          <p:cNvSpPr/>
          <p:nvPr/>
        </p:nvSpPr>
        <p:spPr>
          <a:xfrm>
            <a:off x="4516416"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9" name="Oval 628">
            <a:extLst>
              <a:ext uri="{FF2B5EF4-FFF2-40B4-BE49-F238E27FC236}">
                <a16:creationId xmlns:a16="http://schemas.microsoft.com/office/drawing/2014/main" id="{39DBB8CF-5BD9-40E7-9B1E-7CF1F10FD3E1}"/>
              </a:ext>
            </a:extLst>
          </p:cNvPr>
          <p:cNvSpPr/>
          <p:nvPr/>
        </p:nvSpPr>
        <p:spPr>
          <a:xfrm>
            <a:off x="4883969"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0" name="Oval 629">
            <a:extLst>
              <a:ext uri="{FF2B5EF4-FFF2-40B4-BE49-F238E27FC236}">
                <a16:creationId xmlns:a16="http://schemas.microsoft.com/office/drawing/2014/main" id="{36C9F79B-4C2A-4BD5-8B58-17EB7112D748}"/>
              </a:ext>
            </a:extLst>
          </p:cNvPr>
          <p:cNvSpPr/>
          <p:nvPr/>
        </p:nvSpPr>
        <p:spPr>
          <a:xfrm>
            <a:off x="5251522"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1" name="Oval 630">
            <a:extLst>
              <a:ext uri="{FF2B5EF4-FFF2-40B4-BE49-F238E27FC236}">
                <a16:creationId xmlns:a16="http://schemas.microsoft.com/office/drawing/2014/main" id="{A71BBA95-D711-4C76-9764-73E372A4005C}"/>
              </a:ext>
            </a:extLst>
          </p:cNvPr>
          <p:cNvSpPr/>
          <p:nvPr/>
        </p:nvSpPr>
        <p:spPr>
          <a:xfrm>
            <a:off x="5619075"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4" name="TextBox 673">
            <a:extLst>
              <a:ext uri="{FF2B5EF4-FFF2-40B4-BE49-F238E27FC236}">
                <a16:creationId xmlns:a16="http://schemas.microsoft.com/office/drawing/2014/main" id="{53C418AF-5FDF-4C57-8BDD-838DADF4C2A4}"/>
              </a:ext>
            </a:extLst>
          </p:cNvPr>
          <p:cNvSpPr txBox="1"/>
          <p:nvPr/>
        </p:nvSpPr>
        <p:spPr>
          <a:xfrm>
            <a:off x="1131648" y="3254033"/>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9</a:t>
            </a:r>
            <a:endParaRPr lang="en-US" dirty="0"/>
          </a:p>
        </p:txBody>
      </p:sp>
      <p:sp>
        <p:nvSpPr>
          <p:cNvPr id="675" name="TextBox 674">
            <a:extLst>
              <a:ext uri="{FF2B5EF4-FFF2-40B4-BE49-F238E27FC236}">
                <a16:creationId xmlns:a16="http://schemas.microsoft.com/office/drawing/2014/main" id="{4EE5747A-83B5-4073-9119-F508635728DE}"/>
              </a:ext>
            </a:extLst>
          </p:cNvPr>
          <p:cNvSpPr txBox="1"/>
          <p:nvPr/>
        </p:nvSpPr>
        <p:spPr>
          <a:xfrm>
            <a:off x="2169239" y="5185812"/>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2,4</a:t>
            </a:r>
            <a:endParaRPr lang="en-US" sz="2000" dirty="0"/>
          </a:p>
        </p:txBody>
      </p:sp>
      <p:sp>
        <p:nvSpPr>
          <p:cNvPr id="676" name="TextBox 675">
            <a:extLst>
              <a:ext uri="{FF2B5EF4-FFF2-40B4-BE49-F238E27FC236}">
                <a16:creationId xmlns:a16="http://schemas.microsoft.com/office/drawing/2014/main" id="{82BFEE7F-28E0-48F7-A6AC-D3133E537258}"/>
              </a:ext>
            </a:extLst>
          </p:cNvPr>
          <p:cNvSpPr txBox="1"/>
          <p:nvPr/>
        </p:nvSpPr>
        <p:spPr>
          <a:xfrm>
            <a:off x="4814490" y="4013602"/>
            <a:ext cx="769870"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15 V</a:t>
            </a:r>
            <a:endParaRPr lang="en-US" dirty="0"/>
          </a:p>
        </p:txBody>
      </p:sp>
      <p:sp>
        <p:nvSpPr>
          <p:cNvPr id="677" name="TextBox 676">
            <a:extLst>
              <a:ext uri="{FF2B5EF4-FFF2-40B4-BE49-F238E27FC236}">
                <a16:creationId xmlns:a16="http://schemas.microsoft.com/office/drawing/2014/main" id="{4D8532EE-60F2-4219-87DE-8F97208F31D7}"/>
              </a:ext>
            </a:extLst>
          </p:cNvPr>
          <p:cNvSpPr txBox="1"/>
          <p:nvPr/>
        </p:nvSpPr>
        <p:spPr>
          <a:xfrm>
            <a:off x="4041552" y="5844045"/>
            <a:ext cx="653753"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5 V</a:t>
            </a:r>
            <a:endParaRPr lang="en-US" dirty="0"/>
          </a:p>
        </p:txBody>
      </p:sp>
      <p:sp>
        <p:nvSpPr>
          <p:cNvPr id="679" name="TextBox 678">
            <a:extLst>
              <a:ext uri="{FF2B5EF4-FFF2-40B4-BE49-F238E27FC236}">
                <a16:creationId xmlns:a16="http://schemas.microsoft.com/office/drawing/2014/main" id="{4EEB4933-76E6-464A-BD62-1B9E774A44FB}"/>
              </a:ext>
            </a:extLst>
          </p:cNvPr>
          <p:cNvSpPr txBox="1"/>
          <p:nvPr/>
        </p:nvSpPr>
        <p:spPr>
          <a:xfrm>
            <a:off x="1431653" y="6272952"/>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p>
        </p:txBody>
      </p:sp>
      <p:sp>
        <p:nvSpPr>
          <p:cNvPr id="680" name="TextBox 679">
            <a:extLst>
              <a:ext uri="{FF2B5EF4-FFF2-40B4-BE49-F238E27FC236}">
                <a16:creationId xmlns:a16="http://schemas.microsoft.com/office/drawing/2014/main" id="{F35F5D56-A254-41EC-80CF-1E87E393C52B}"/>
              </a:ext>
            </a:extLst>
          </p:cNvPr>
          <p:cNvSpPr txBox="1"/>
          <p:nvPr/>
        </p:nvSpPr>
        <p:spPr>
          <a:xfrm>
            <a:off x="1131648" y="5795141"/>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sp>
        <p:nvSpPr>
          <p:cNvPr id="681" name="TextBox 680">
            <a:extLst>
              <a:ext uri="{FF2B5EF4-FFF2-40B4-BE49-F238E27FC236}">
                <a16:creationId xmlns:a16="http://schemas.microsoft.com/office/drawing/2014/main" id="{5AFF1BBF-D255-4F76-9BCC-768B1F50EB22}"/>
              </a:ext>
            </a:extLst>
          </p:cNvPr>
          <p:cNvSpPr txBox="1"/>
          <p:nvPr/>
        </p:nvSpPr>
        <p:spPr>
          <a:xfrm>
            <a:off x="5399022" y="6279150"/>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11</a:t>
            </a:r>
            <a:endParaRPr lang="en-US" dirty="0"/>
          </a:p>
        </p:txBody>
      </p:sp>
      <p:sp>
        <p:nvSpPr>
          <p:cNvPr id="682" name="TextBox 681">
            <a:extLst>
              <a:ext uri="{FF2B5EF4-FFF2-40B4-BE49-F238E27FC236}">
                <a16:creationId xmlns:a16="http://schemas.microsoft.com/office/drawing/2014/main" id="{EECDEA33-7B06-4D67-A504-F43C7087A099}"/>
              </a:ext>
            </a:extLst>
          </p:cNvPr>
          <p:cNvSpPr txBox="1"/>
          <p:nvPr/>
        </p:nvSpPr>
        <p:spPr>
          <a:xfrm>
            <a:off x="2650096" y="4558467"/>
            <a:ext cx="653753"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0 V</a:t>
            </a:r>
            <a:endParaRPr lang="en-US" dirty="0"/>
          </a:p>
        </p:txBody>
      </p:sp>
      <p:graphicFrame>
        <p:nvGraphicFramePr>
          <p:cNvPr id="683" name="Object 682">
            <a:extLst>
              <a:ext uri="{FF2B5EF4-FFF2-40B4-BE49-F238E27FC236}">
                <a16:creationId xmlns:a16="http://schemas.microsoft.com/office/drawing/2014/main" id="{8AF7B4EE-4789-4C13-928B-723645D2631C}"/>
              </a:ext>
            </a:extLst>
          </p:cNvPr>
          <p:cNvGraphicFramePr>
            <a:graphicFrameLocks noChangeAspect="1"/>
          </p:cNvGraphicFramePr>
          <p:nvPr>
            <p:extLst>
              <p:ext uri="{D42A27DB-BD31-4B8C-83A1-F6EECF244321}">
                <p14:modId xmlns:p14="http://schemas.microsoft.com/office/powerpoint/2010/main" val="737336877"/>
              </p:ext>
            </p:extLst>
          </p:nvPr>
        </p:nvGraphicFramePr>
        <p:xfrm>
          <a:off x="2825750" y="2541588"/>
          <a:ext cx="3360738" cy="425450"/>
        </p:xfrm>
        <a:graphic>
          <a:graphicData uri="http://schemas.openxmlformats.org/presentationml/2006/ole">
            <mc:AlternateContent xmlns:mc="http://schemas.openxmlformats.org/markup-compatibility/2006">
              <mc:Choice xmlns:v="urn:schemas-microsoft-com:vml" Requires="v">
                <p:oleObj name="Equation" r:id="rId5" imgW="1892160" imgH="241200" progId="Equation.DSMT4">
                  <p:embed/>
                </p:oleObj>
              </mc:Choice>
              <mc:Fallback>
                <p:oleObj name="Equation" r:id="rId5" imgW="1892160" imgH="241200" progId="Equation.DSMT4">
                  <p:embed/>
                  <p:pic>
                    <p:nvPicPr>
                      <p:cNvPr id="12" name="Object 11">
                        <a:extLst>
                          <a:ext uri="{FF2B5EF4-FFF2-40B4-BE49-F238E27FC236}">
                            <a16:creationId xmlns:a16="http://schemas.microsoft.com/office/drawing/2014/main" id="{B668F871-8221-48CB-A970-8D911C670D11}"/>
                          </a:ext>
                        </a:extLst>
                      </p:cNvPr>
                      <p:cNvPicPr/>
                      <p:nvPr/>
                    </p:nvPicPr>
                    <p:blipFill>
                      <a:blip r:embed="rId6"/>
                      <a:stretch>
                        <a:fillRect/>
                      </a:stretch>
                    </p:blipFill>
                    <p:spPr>
                      <a:xfrm>
                        <a:off x="2825750" y="2541588"/>
                        <a:ext cx="3360738" cy="425450"/>
                      </a:xfrm>
                      <a:prstGeom prst="rect">
                        <a:avLst/>
                      </a:prstGeom>
                    </p:spPr>
                  </p:pic>
                </p:oleObj>
              </mc:Fallback>
            </mc:AlternateContent>
          </a:graphicData>
        </a:graphic>
      </p:graphicFrame>
      <p:grpSp>
        <p:nvGrpSpPr>
          <p:cNvPr id="34" name="Group 33">
            <a:extLst>
              <a:ext uri="{FF2B5EF4-FFF2-40B4-BE49-F238E27FC236}">
                <a16:creationId xmlns:a16="http://schemas.microsoft.com/office/drawing/2014/main" id="{A9AFE9F5-6602-4CEF-94CB-53F09173C90F}"/>
              </a:ext>
            </a:extLst>
          </p:cNvPr>
          <p:cNvGrpSpPr/>
          <p:nvPr/>
        </p:nvGrpSpPr>
        <p:grpSpPr>
          <a:xfrm>
            <a:off x="2677059" y="5091230"/>
            <a:ext cx="692837" cy="461665"/>
            <a:chOff x="2677059" y="5091230"/>
            <a:chExt cx="692837" cy="461665"/>
          </a:xfrm>
        </p:grpSpPr>
        <p:sp>
          <p:nvSpPr>
            <p:cNvPr id="684" name="TextBox 683">
              <a:extLst>
                <a:ext uri="{FF2B5EF4-FFF2-40B4-BE49-F238E27FC236}">
                  <a16:creationId xmlns:a16="http://schemas.microsoft.com/office/drawing/2014/main" id="{E49D9140-9978-47BF-888B-FD196F5FD895}"/>
                </a:ext>
              </a:extLst>
            </p:cNvPr>
            <p:cNvSpPr txBox="1"/>
            <p:nvPr/>
          </p:nvSpPr>
          <p:spPr>
            <a:xfrm>
              <a:off x="2716143" y="5091230"/>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3,4</a:t>
              </a:r>
              <a:endParaRPr lang="en-US" sz="2000" dirty="0"/>
            </a:p>
          </p:txBody>
        </p:sp>
        <p:sp>
          <p:nvSpPr>
            <p:cNvPr id="685" name="Oval 684">
              <a:extLst>
                <a:ext uri="{FF2B5EF4-FFF2-40B4-BE49-F238E27FC236}">
                  <a16:creationId xmlns:a16="http://schemas.microsoft.com/office/drawing/2014/main" id="{6D56D55E-D169-485E-B67A-C8294BCA2274}"/>
                </a:ext>
              </a:extLst>
            </p:cNvPr>
            <p:cNvSpPr/>
            <p:nvPr/>
          </p:nvSpPr>
          <p:spPr>
            <a:xfrm>
              <a:off x="2677059" y="527717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07479AB3-2434-41D0-9E04-E8844087C72F}"/>
              </a:ext>
            </a:extLst>
          </p:cNvPr>
          <p:cNvGrpSpPr/>
          <p:nvPr/>
        </p:nvGrpSpPr>
        <p:grpSpPr>
          <a:xfrm>
            <a:off x="1726236" y="5194305"/>
            <a:ext cx="653753" cy="461665"/>
            <a:chOff x="1726236" y="5194305"/>
            <a:chExt cx="653753" cy="461665"/>
          </a:xfrm>
        </p:grpSpPr>
        <p:sp>
          <p:nvSpPr>
            <p:cNvPr id="686" name="TextBox 685">
              <a:extLst>
                <a:ext uri="{FF2B5EF4-FFF2-40B4-BE49-F238E27FC236}">
                  <a16:creationId xmlns:a16="http://schemas.microsoft.com/office/drawing/2014/main" id="{25FF0240-573D-43C2-95BF-6008849DE398}"/>
                </a:ext>
              </a:extLst>
            </p:cNvPr>
            <p:cNvSpPr txBox="1"/>
            <p:nvPr/>
          </p:nvSpPr>
          <p:spPr>
            <a:xfrm>
              <a:off x="1726236" y="5194305"/>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1,4</a:t>
              </a:r>
              <a:endParaRPr lang="en-US" sz="2000" dirty="0"/>
            </a:p>
          </p:txBody>
        </p:sp>
        <p:sp>
          <p:nvSpPr>
            <p:cNvPr id="687" name="Oval 686">
              <a:extLst>
                <a:ext uri="{FF2B5EF4-FFF2-40B4-BE49-F238E27FC236}">
                  <a16:creationId xmlns:a16="http://schemas.microsoft.com/office/drawing/2014/main" id="{39B87678-E60D-4D83-A11D-1990704D20E5}"/>
                </a:ext>
              </a:extLst>
            </p:cNvPr>
            <p:cNvSpPr/>
            <p:nvPr/>
          </p:nvSpPr>
          <p:spPr>
            <a:xfrm>
              <a:off x="1943010" y="527584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8" name="Group 687">
            <a:extLst>
              <a:ext uri="{FF2B5EF4-FFF2-40B4-BE49-F238E27FC236}">
                <a16:creationId xmlns:a16="http://schemas.microsoft.com/office/drawing/2014/main" id="{804DD629-5701-44C8-9B7F-474C43CAF118}"/>
              </a:ext>
            </a:extLst>
          </p:cNvPr>
          <p:cNvGrpSpPr/>
          <p:nvPr/>
        </p:nvGrpSpPr>
        <p:grpSpPr>
          <a:xfrm>
            <a:off x="2311098" y="4724552"/>
            <a:ext cx="692837" cy="461665"/>
            <a:chOff x="2677059" y="5091230"/>
            <a:chExt cx="692837" cy="461665"/>
          </a:xfrm>
        </p:grpSpPr>
        <p:sp>
          <p:nvSpPr>
            <p:cNvPr id="689" name="TextBox 688">
              <a:extLst>
                <a:ext uri="{FF2B5EF4-FFF2-40B4-BE49-F238E27FC236}">
                  <a16:creationId xmlns:a16="http://schemas.microsoft.com/office/drawing/2014/main" id="{66DB470F-6DC6-4DF3-AAE0-11DD9B9E2246}"/>
                </a:ext>
              </a:extLst>
            </p:cNvPr>
            <p:cNvSpPr txBox="1"/>
            <p:nvPr/>
          </p:nvSpPr>
          <p:spPr>
            <a:xfrm>
              <a:off x="2716143" y="5091230"/>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2,5</a:t>
              </a:r>
              <a:endParaRPr lang="en-US" sz="2000" dirty="0"/>
            </a:p>
          </p:txBody>
        </p:sp>
        <p:sp>
          <p:nvSpPr>
            <p:cNvPr id="690" name="Oval 689">
              <a:extLst>
                <a:ext uri="{FF2B5EF4-FFF2-40B4-BE49-F238E27FC236}">
                  <a16:creationId xmlns:a16="http://schemas.microsoft.com/office/drawing/2014/main" id="{2A30E8AA-4528-45F2-BE2D-D251810B1190}"/>
                </a:ext>
              </a:extLst>
            </p:cNvPr>
            <p:cNvSpPr/>
            <p:nvPr/>
          </p:nvSpPr>
          <p:spPr>
            <a:xfrm>
              <a:off x="2677059" y="527717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91" name="Group 690">
            <a:extLst>
              <a:ext uri="{FF2B5EF4-FFF2-40B4-BE49-F238E27FC236}">
                <a16:creationId xmlns:a16="http://schemas.microsoft.com/office/drawing/2014/main" id="{90AAD71D-5DF5-45B0-B741-21162219E35D}"/>
              </a:ext>
            </a:extLst>
          </p:cNvPr>
          <p:cNvGrpSpPr/>
          <p:nvPr/>
        </p:nvGrpSpPr>
        <p:grpSpPr>
          <a:xfrm>
            <a:off x="2315475" y="5457639"/>
            <a:ext cx="692837" cy="461665"/>
            <a:chOff x="2677059" y="5091230"/>
            <a:chExt cx="692837" cy="461665"/>
          </a:xfrm>
        </p:grpSpPr>
        <p:sp>
          <p:nvSpPr>
            <p:cNvPr id="692" name="TextBox 691">
              <a:extLst>
                <a:ext uri="{FF2B5EF4-FFF2-40B4-BE49-F238E27FC236}">
                  <a16:creationId xmlns:a16="http://schemas.microsoft.com/office/drawing/2014/main" id="{B75C3FCB-0182-4C41-80AD-95B508088107}"/>
                </a:ext>
              </a:extLst>
            </p:cNvPr>
            <p:cNvSpPr txBox="1"/>
            <p:nvPr/>
          </p:nvSpPr>
          <p:spPr>
            <a:xfrm>
              <a:off x="2716143" y="5091230"/>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2,3</a:t>
              </a:r>
              <a:endParaRPr lang="en-US" sz="2000" dirty="0"/>
            </a:p>
          </p:txBody>
        </p:sp>
        <p:sp>
          <p:nvSpPr>
            <p:cNvPr id="693" name="Oval 692">
              <a:extLst>
                <a:ext uri="{FF2B5EF4-FFF2-40B4-BE49-F238E27FC236}">
                  <a16:creationId xmlns:a16="http://schemas.microsoft.com/office/drawing/2014/main" id="{05F518E0-5DF2-4539-BA10-9E16BFB413F2}"/>
                </a:ext>
              </a:extLst>
            </p:cNvPr>
            <p:cNvSpPr/>
            <p:nvPr/>
          </p:nvSpPr>
          <p:spPr>
            <a:xfrm>
              <a:off x="2677059" y="527717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5" name="Audio 34">
            <a:hlinkClick r:id="" action="ppaction://media"/>
            <a:extLst>
              <a:ext uri="{FF2B5EF4-FFF2-40B4-BE49-F238E27FC236}">
                <a16:creationId xmlns:a16="http://schemas.microsoft.com/office/drawing/2014/main" id="{3F4422E9-7100-4135-9483-CF0F2E4D8FC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68061637"/>
      </p:ext>
    </p:extLst>
  </p:cSld>
  <p:clrMapOvr>
    <a:masterClrMapping/>
  </p:clrMapOvr>
  <mc:AlternateContent xmlns:mc="http://schemas.openxmlformats.org/markup-compatibility/2006" xmlns:p14="http://schemas.microsoft.com/office/powerpoint/2010/main">
    <mc:Choice Requires="p14">
      <p:transition spd="slow" p14:dur="2000" advTm="41222"/>
    </mc:Choice>
    <mc:Fallback xmlns="">
      <p:transition spd="slow" advTm="41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Finite-difference approximation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229600" cy="4983162"/>
          </a:xfrm>
        </p:spPr>
        <p:txBody>
          <a:bodyPr/>
          <a:lstStyle/>
          <a:p>
            <a:r>
              <a:rPr lang="en-US" dirty="0">
                <a:solidFill>
                  <a:prstClr val="white"/>
                </a:solidFill>
              </a:rPr>
              <a:t>Let’s zoom in at a few points: </a:t>
            </a:r>
            <a:r>
              <a:rPr lang="en-US" i="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9,3</a:t>
            </a:r>
            <a:endParaRPr lang="en-US" dirty="0">
              <a:solidFill>
                <a:prstClr val="white"/>
              </a:solidFill>
              <a:latin typeface="Times New Roman" panose="02020603050405020304" pitchFamily="18" charset="0"/>
            </a:endParaRPr>
          </a:p>
          <a:p>
            <a:pPr lvl="1"/>
            <a:r>
              <a:rPr lang="en-US" dirty="0">
                <a:solidFill>
                  <a:prstClr val="white"/>
                </a:solidFill>
                <a:latin typeface="Times New Roman" panose="02020603050405020304" pitchFamily="18" charset="0"/>
              </a:rPr>
              <a:t>The finite-difference equation says:</a:t>
            </a:r>
          </a:p>
          <a:p>
            <a:pPr marL="0" indent="0">
              <a:buNone/>
            </a:pPr>
            <a:endParaRPr lang="en-US" dirty="0">
              <a:solidFill>
                <a:prstClr val="white"/>
              </a:solidFill>
            </a:endParaRPr>
          </a:p>
          <a:p>
            <a:pPr marL="0" indent="0">
              <a:buNone/>
            </a:pP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18</a:t>
            </a:fld>
            <a:endParaRPr lang="en-CA"/>
          </a:p>
        </p:txBody>
      </p:sp>
      <p:sp>
        <p:nvSpPr>
          <p:cNvPr id="486" name="Rectangle 485">
            <a:extLst>
              <a:ext uri="{FF2B5EF4-FFF2-40B4-BE49-F238E27FC236}">
                <a16:creationId xmlns:a16="http://schemas.microsoft.com/office/drawing/2014/main" id="{BC8BC547-A409-4025-A93E-CB1D157196E2}"/>
              </a:ext>
            </a:extLst>
          </p:cNvPr>
          <p:cNvSpPr/>
          <p:nvPr/>
        </p:nvSpPr>
        <p:spPr>
          <a:xfrm>
            <a:off x="1616156" y="3471308"/>
            <a:ext cx="4247750" cy="2803624"/>
          </a:xfrm>
          <a:prstGeom prst="rect">
            <a:avLst/>
          </a:pr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0BD5EE55-4583-4A33-B263-8B1C94E3001B}"/>
              </a:ext>
            </a:extLst>
          </p:cNvPr>
          <p:cNvSpPr/>
          <p:nvPr/>
        </p:nvSpPr>
        <p:spPr>
          <a:xfrm>
            <a:off x="2265378" y="5963568"/>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488" name="Straight Connector 487">
            <a:extLst>
              <a:ext uri="{FF2B5EF4-FFF2-40B4-BE49-F238E27FC236}">
                <a16:creationId xmlns:a16="http://schemas.microsoft.com/office/drawing/2014/main" id="{4ED72C79-395D-4F99-BEFD-5B070F70E304}"/>
              </a:ext>
            </a:extLst>
          </p:cNvPr>
          <p:cNvCxnSpPr>
            <a:cxnSpLocks/>
          </p:cNvCxnSpPr>
          <p:nvPr/>
        </p:nvCxnSpPr>
        <p:spPr>
          <a:xfrm>
            <a:off x="2429508" y="6050943"/>
            <a:ext cx="322375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09C31AF8-F51A-46F4-A894-42266B157C84}"/>
              </a:ext>
            </a:extLst>
          </p:cNvPr>
          <p:cNvSpPr/>
          <p:nvPr/>
        </p:nvSpPr>
        <p:spPr>
          <a:xfrm>
            <a:off x="5567694" y="4139456"/>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93" name="Oval 492">
            <a:extLst>
              <a:ext uri="{FF2B5EF4-FFF2-40B4-BE49-F238E27FC236}">
                <a16:creationId xmlns:a16="http://schemas.microsoft.com/office/drawing/2014/main" id="{BEC58D65-0033-41D5-91AB-A1DCABB4777E}"/>
              </a:ext>
            </a:extLst>
          </p:cNvPr>
          <p:cNvSpPr/>
          <p:nvPr/>
        </p:nvSpPr>
        <p:spPr>
          <a:xfrm>
            <a:off x="4454848" y="4137606"/>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94" name="Oval 493">
            <a:extLst>
              <a:ext uri="{FF2B5EF4-FFF2-40B4-BE49-F238E27FC236}">
                <a16:creationId xmlns:a16="http://schemas.microsoft.com/office/drawing/2014/main" id="{C81B2E5E-5990-4DC1-8205-BA2B79756256}"/>
              </a:ext>
            </a:extLst>
          </p:cNvPr>
          <p:cNvSpPr/>
          <p:nvPr/>
        </p:nvSpPr>
        <p:spPr>
          <a:xfrm>
            <a:off x="2256674" y="4139862"/>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95" name="Oval 494">
            <a:extLst>
              <a:ext uri="{FF2B5EF4-FFF2-40B4-BE49-F238E27FC236}">
                <a16:creationId xmlns:a16="http://schemas.microsoft.com/office/drawing/2014/main" id="{F2766B19-DC7D-44DF-9F90-E5040D4EECA6}"/>
              </a:ext>
            </a:extLst>
          </p:cNvPr>
          <p:cNvSpPr/>
          <p:nvPr/>
        </p:nvSpPr>
        <p:spPr>
          <a:xfrm>
            <a:off x="5570867" y="4870869"/>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496" name="Straight Connector 495">
            <a:extLst>
              <a:ext uri="{FF2B5EF4-FFF2-40B4-BE49-F238E27FC236}">
                <a16:creationId xmlns:a16="http://schemas.microsoft.com/office/drawing/2014/main" id="{E35397BA-0FB2-48FF-9499-3F42EC83AD18}"/>
              </a:ext>
            </a:extLst>
          </p:cNvPr>
          <p:cNvCxnSpPr>
            <a:cxnSpLocks/>
          </p:cNvCxnSpPr>
          <p:nvPr/>
        </p:nvCxnSpPr>
        <p:spPr>
          <a:xfrm flipH="1" flipV="1">
            <a:off x="4481630" y="4216790"/>
            <a:ext cx="1242162" cy="185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2006FA55-8468-41DE-8F31-044EAFF0EEE9}"/>
              </a:ext>
            </a:extLst>
          </p:cNvPr>
          <p:cNvCxnSpPr>
            <a:cxnSpLocks/>
            <a:endCxn id="573" idx="2"/>
          </p:cNvCxnSpPr>
          <p:nvPr/>
        </p:nvCxnSpPr>
        <p:spPr>
          <a:xfrm flipH="1" flipV="1">
            <a:off x="3046204" y="4958155"/>
            <a:ext cx="2593174" cy="415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D50E13A4-22FE-4E56-8EB2-FCED075B73BD}"/>
              </a:ext>
            </a:extLst>
          </p:cNvPr>
          <p:cNvCxnSpPr>
            <a:cxnSpLocks/>
          </p:cNvCxnSpPr>
          <p:nvPr/>
        </p:nvCxnSpPr>
        <p:spPr>
          <a:xfrm flipH="1" flipV="1">
            <a:off x="2292002" y="4175190"/>
            <a:ext cx="776139" cy="75918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99" name="Oval 498">
            <a:extLst>
              <a:ext uri="{FF2B5EF4-FFF2-40B4-BE49-F238E27FC236}">
                <a16:creationId xmlns:a16="http://schemas.microsoft.com/office/drawing/2014/main" id="{B5A241CB-15CD-4E6A-847B-772606AB371B}"/>
              </a:ext>
            </a:extLst>
          </p:cNvPr>
          <p:cNvSpPr/>
          <p:nvPr/>
        </p:nvSpPr>
        <p:spPr>
          <a:xfrm>
            <a:off x="3359643" y="4113221"/>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500" name="Straight Connector 499">
            <a:extLst>
              <a:ext uri="{FF2B5EF4-FFF2-40B4-BE49-F238E27FC236}">
                <a16:creationId xmlns:a16="http://schemas.microsoft.com/office/drawing/2014/main" id="{269CCB88-8971-4966-B5F6-22A0EFFE9AB8}"/>
              </a:ext>
            </a:extLst>
          </p:cNvPr>
          <p:cNvCxnSpPr>
            <a:cxnSpLocks/>
          </p:cNvCxnSpPr>
          <p:nvPr/>
        </p:nvCxnSpPr>
        <p:spPr>
          <a:xfrm flipH="1" flipV="1">
            <a:off x="3451083" y="4129999"/>
            <a:ext cx="8394" cy="79921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01" name="Oval 500">
            <a:extLst>
              <a:ext uri="{FF2B5EF4-FFF2-40B4-BE49-F238E27FC236}">
                <a16:creationId xmlns:a16="http://schemas.microsoft.com/office/drawing/2014/main" id="{C459BEC6-EE3B-449C-8A80-8C49ACF5BDF8}"/>
              </a:ext>
            </a:extLst>
          </p:cNvPr>
          <p:cNvSpPr/>
          <p:nvPr/>
        </p:nvSpPr>
        <p:spPr>
          <a:xfrm>
            <a:off x="1575992"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2" name="Oval 501">
            <a:extLst>
              <a:ext uri="{FF2B5EF4-FFF2-40B4-BE49-F238E27FC236}">
                <a16:creationId xmlns:a16="http://schemas.microsoft.com/office/drawing/2014/main" id="{53CAD257-3FFD-4C9A-945D-5E7AED99A39E}"/>
              </a:ext>
            </a:extLst>
          </p:cNvPr>
          <p:cNvSpPr/>
          <p:nvPr/>
        </p:nvSpPr>
        <p:spPr>
          <a:xfrm>
            <a:off x="1943545"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3" name="Oval 502">
            <a:extLst>
              <a:ext uri="{FF2B5EF4-FFF2-40B4-BE49-F238E27FC236}">
                <a16:creationId xmlns:a16="http://schemas.microsoft.com/office/drawing/2014/main" id="{44B2E7CD-BE47-45D3-A6CB-4BBCD69DF7C8}"/>
              </a:ext>
            </a:extLst>
          </p:cNvPr>
          <p:cNvSpPr/>
          <p:nvPr/>
        </p:nvSpPr>
        <p:spPr>
          <a:xfrm>
            <a:off x="2311098"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4" name="Oval 503">
            <a:extLst>
              <a:ext uri="{FF2B5EF4-FFF2-40B4-BE49-F238E27FC236}">
                <a16:creationId xmlns:a16="http://schemas.microsoft.com/office/drawing/2014/main" id="{4EAF11B2-A002-4235-B9B0-3820C04911DB}"/>
              </a:ext>
            </a:extLst>
          </p:cNvPr>
          <p:cNvSpPr/>
          <p:nvPr/>
        </p:nvSpPr>
        <p:spPr>
          <a:xfrm>
            <a:off x="2678651"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5" name="Oval 504">
            <a:extLst>
              <a:ext uri="{FF2B5EF4-FFF2-40B4-BE49-F238E27FC236}">
                <a16:creationId xmlns:a16="http://schemas.microsoft.com/office/drawing/2014/main" id="{02327719-47B7-41D1-A5AC-393320F6D1B4}"/>
              </a:ext>
            </a:extLst>
          </p:cNvPr>
          <p:cNvSpPr/>
          <p:nvPr/>
        </p:nvSpPr>
        <p:spPr>
          <a:xfrm>
            <a:off x="3046204"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6" name="Oval 505">
            <a:extLst>
              <a:ext uri="{FF2B5EF4-FFF2-40B4-BE49-F238E27FC236}">
                <a16:creationId xmlns:a16="http://schemas.microsoft.com/office/drawing/2014/main" id="{7EE664CB-AC51-46C4-A2FA-F6075A1849B3}"/>
              </a:ext>
            </a:extLst>
          </p:cNvPr>
          <p:cNvSpPr/>
          <p:nvPr/>
        </p:nvSpPr>
        <p:spPr>
          <a:xfrm>
            <a:off x="3413757"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7" name="Oval 506">
            <a:extLst>
              <a:ext uri="{FF2B5EF4-FFF2-40B4-BE49-F238E27FC236}">
                <a16:creationId xmlns:a16="http://schemas.microsoft.com/office/drawing/2014/main" id="{48E396C1-8A86-4A39-B5BB-F13456319F1C}"/>
              </a:ext>
            </a:extLst>
          </p:cNvPr>
          <p:cNvSpPr/>
          <p:nvPr/>
        </p:nvSpPr>
        <p:spPr>
          <a:xfrm>
            <a:off x="3781310"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8" name="Oval 507">
            <a:extLst>
              <a:ext uri="{FF2B5EF4-FFF2-40B4-BE49-F238E27FC236}">
                <a16:creationId xmlns:a16="http://schemas.microsoft.com/office/drawing/2014/main" id="{A65200FE-7B99-468A-BBE1-74675D6A2A0E}"/>
              </a:ext>
            </a:extLst>
          </p:cNvPr>
          <p:cNvSpPr/>
          <p:nvPr/>
        </p:nvSpPr>
        <p:spPr>
          <a:xfrm>
            <a:off x="4148863"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9" name="Oval 508">
            <a:extLst>
              <a:ext uri="{FF2B5EF4-FFF2-40B4-BE49-F238E27FC236}">
                <a16:creationId xmlns:a16="http://schemas.microsoft.com/office/drawing/2014/main" id="{45C1A929-2CA0-4CFE-9E50-1DF791692583}"/>
              </a:ext>
            </a:extLst>
          </p:cNvPr>
          <p:cNvSpPr/>
          <p:nvPr/>
        </p:nvSpPr>
        <p:spPr>
          <a:xfrm>
            <a:off x="4516416"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0" name="Oval 509">
            <a:extLst>
              <a:ext uri="{FF2B5EF4-FFF2-40B4-BE49-F238E27FC236}">
                <a16:creationId xmlns:a16="http://schemas.microsoft.com/office/drawing/2014/main" id="{0058E9D8-2B23-4D2B-9B00-06B7434D2EFE}"/>
              </a:ext>
            </a:extLst>
          </p:cNvPr>
          <p:cNvSpPr/>
          <p:nvPr/>
        </p:nvSpPr>
        <p:spPr>
          <a:xfrm>
            <a:off x="4883969"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1" name="Oval 510">
            <a:extLst>
              <a:ext uri="{FF2B5EF4-FFF2-40B4-BE49-F238E27FC236}">
                <a16:creationId xmlns:a16="http://schemas.microsoft.com/office/drawing/2014/main" id="{2DCBA02C-A4EF-4771-87C3-DF85C918D242}"/>
              </a:ext>
            </a:extLst>
          </p:cNvPr>
          <p:cNvSpPr/>
          <p:nvPr/>
        </p:nvSpPr>
        <p:spPr>
          <a:xfrm>
            <a:off x="5251522"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 name="Oval 511">
            <a:extLst>
              <a:ext uri="{FF2B5EF4-FFF2-40B4-BE49-F238E27FC236}">
                <a16:creationId xmlns:a16="http://schemas.microsoft.com/office/drawing/2014/main" id="{4DD8CB46-048C-4078-9101-17B26E191C12}"/>
              </a:ext>
            </a:extLst>
          </p:cNvPr>
          <p:cNvSpPr/>
          <p:nvPr/>
        </p:nvSpPr>
        <p:spPr>
          <a:xfrm>
            <a:off x="5619075"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8" name="Oval 517">
            <a:extLst>
              <a:ext uri="{FF2B5EF4-FFF2-40B4-BE49-F238E27FC236}">
                <a16:creationId xmlns:a16="http://schemas.microsoft.com/office/drawing/2014/main" id="{8F873818-2458-4CC5-8D88-560B1E1F2C48}"/>
              </a:ext>
            </a:extLst>
          </p:cNvPr>
          <p:cNvSpPr/>
          <p:nvPr/>
        </p:nvSpPr>
        <p:spPr>
          <a:xfrm>
            <a:off x="1575992" y="380573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9" name="Oval 518">
            <a:extLst>
              <a:ext uri="{FF2B5EF4-FFF2-40B4-BE49-F238E27FC236}">
                <a16:creationId xmlns:a16="http://schemas.microsoft.com/office/drawing/2014/main" id="{0CBCB155-46FC-4742-8B9B-8C1AFE9925E7}"/>
              </a:ext>
            </a:extLst>
          </p:cNvPr>
          <p:cNvSpPr/>
          <p:nvPr/>
        </p:nvSpPr>
        <p:spPr>
          <a:xfrm>
            <a:off x="1943545"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0" name="Oval 519">
            <a:extLst>
              <a:ext uri="{FF2B5EF4-FFF2-40B4-BE49-F238E27FC236}">
                <a16:creationId xmlns:a16="http://schemas.microsoft.com/office/drawing/2014/main" id="{25F33D36-26AD-42EE-A68B-D777406D99E7}"/>
              </a:ext>
            </a:extLst>
          </p:cNvPr>
          <p:cNvSpPr/>
          <p:nvPr/>
        </p:nvSpPr>
        <p:spPr>
          <a:xfrm>
            <a:off x="2311098"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1" name="Oval 520">
            <a:extLst>
              <a:ext uri="{FF2B5EF4-FFF2-40B4-BE49-F238E27FC236}">
                <a16:creationId xmlns:a16="http://schemas.microsoft.com/office/drawing/2014/main" id="{964E5D2C-1AB2-434F-B1E8-B3F1C36149AB}"/>
              </a:ext>
            </a:extLst>
          </p:cNvPr>
          <p:cNvSpPr/>
          <p:nvPr/>
        </p:nvSpPr>
        <p:spPr>
          <a:xfrm>
            <a:off x="2678651"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2" name="Oval 521">
            <a:extLst>
              <a:ext uri="{FF2B5EF4-FFF2-40B4-BE49-F238E27FC236}">
                <a16:creationId xmlns:a16="http://schemas.microsoft.com/office/drawing/2014/main" id="{B2A627EE-6829-416C-AB2B-5FB5F977A076}"/>
              </a:ext>
            </a:extLst>
          </p:cNvPr>
          <p:cNvSpPr/>
          <p:nvPr/>
        </p:nvSpPr>
        <p:spPr>
          <a:xfrm>
            <a:off x="3046204"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3" name="Oval 522">
            <a:extLst>
              <a:ext uri="{FF2B5EF4-FFF2-40B4-BE49-F238E27FC236}">
                <a16:creationId xmlns:a16="http://schemas.microsoft.com/office/drawing/2014/main" id="{FAEBD3D9-D1E1-42AB-9438-154E79560695}"/>
              </a:ext>
            </a:extLst>
          </p:cNvPr>
          <p:cNvSpPr/>
          <p:nvPr/>
        </p:nvSpPr>
        <p:spPr>
          <a:xfrm>
            <a:off x="3413757"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4" name="Oval 523">
            <a:extLst>
              <a:ext uri="{FF2B5EF4-FFF2-40B4-BE49-F238E27FC236}">
                <a16:creationId xmlns:a16="http://schemas.microsoft.com/office/drawing/2014/main" id="{1FEB5BD7-8099-4CCE-AFD1-50862239321B}"/>
              </a:ext>
            </a:extLst>
          </p:cNvPr>
          <p:cNvSpPr/>
          <p:nvPr/>
        </p:nvSpPr>
        <p:spPr>
          <a:xfrm>
            <a:off x="3781310"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5" name="Oval 524">
            <a:extLst>
              <a:ext uri="{FF2B5EF4-FFF2-40B4-BE49-F238E27FC236}">
                <a16:creationId xmlns:a16="http://schemas.microsoft.com/office/drawing/2014/main" id="{90273A8D-EC6B-4D6B-BD75-130759A92E26}"/>
              </a:ext>
            </a:extLst>
          </p:cNvPr>
          <p:cNvSpPr/>
          <p:nvPr/>
        </p:nvSpPr>
        <p:spPr>
          <a:xfrm>
            <a:off x="4148863"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6" name="Oval 525">
            <a:extLst>
              <a:ext uri="{FF2B5EF4-FFF2-40B4-BE49-F238E27FC236}">
                <a16:creationId xmlns:a16="http://schemas.microsoft.com/office/drawing/2014/main" id="{6A342091-511A-46BD-8D9A-CAAE939DF00F}"/>
              </a:ext>
            </a:extLst>
          </p:cNvPr>
          <p:cNvSpPr/>
          <p:nvPr/>
        </p:nvSpPr>
        <p:spPr>
          <a:xfrm>
            <a:off x="4516416"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7" name="Oval 526">
            <a:extLst>
              <a:ext uri="{FF2B5EF4-FFF2-40B4-BE49-F238E27FC236}">
                <a16:creationId xmlns:a16="http://schemas.microsoft.com/office/drawing/2014/main" id="{8ED7EB76-DF2E-45C2-AFE5-C7218A29235D}"/>
              </a:ext>
            </a:extLst>
          </p:cNvPr>
          <p:cNvSpPr/>
          <p:nvPr/>
        </p:nvSpPr>
        <p:spPr>
          <a:xfrm>
            <a:off x="4883969"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8" name="Oval 527">
            <a:extLst>
              <a:ext uri="{FF2B5EF4-FFF2-40B4-BE49-F238E27FC236}">
                <a16:creationId xmlns:a16="http://schemas.microsoft.com/office/drawing/2014/main" id="{2573A2A6-9D1B-44EE-A1DD-E873E5E879A1}"/>
              </a:ext>
            </a:extLst>
          </p:cNvPr>
          <p:cNvSpPr/>
          <p:nvPr/>
        </p:nvSpPr>
        <p:spPr>
          <a:xfrm>
            <a:off x="5251522"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9" name="Oval 528">
            <a:extLst>
              <a:ext uri="{FF2B5EF4-FFF2-40B4-BE49-F238E27FC236}">
                <a16:creationId xmlns:a16="http://schemas.microsoft.com/office/drawing/2014/main" id="{F059ED47-402D-4A10-BF63-AFE03534AAF2}"/>
              </a:ext>
            </a:extLst>
          </p:cNvPr>
          <p:cNvSpPr/>
          <p:nvPr/>
        </p:nvSpPr>
        <p:spPr>
          <a:xfrm>
            <a:off x="5619075"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5" name="Oval 534">
            <a:extLst>
              <a:ext uri="{FF2B5EF4-FFF2-40B4-BE49-F238E27FC236}">
                <a16:creationId xmlns:a16="http://schemas.microsoft.com/office/drawing/2014/main" id="{74888652-FD7F-4F59-B554-1B1433FBEA4D}"/>
              </a:ext>
            </a:extLst>
          </p:cNvPr>
          <p:cNvSpPr/>
          <p:nvPr/>
        </p:nvSpPr>
        <p:spPr>
          <a:xfrm>
            <a:off x="1575992"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6" name="Oval 535">
            <a:extLst>
              <a:ext uri="{FF2B5EF4-FFF2-40B4-BE49-F238E27FC236}">
                <a16:creationId xmlns:a16="http://schemas.microsoft.com/office/drawing/2014/main" id="{C6F3C391-BED4-410B-BE28-636B62BD527F}"/>
              </a:ext>
            </a:extLst>
          </p:cNvPr>
          <p:cNvSpPr/>
          <p:nvPr/>
        </p:nvSpPr>
        <p:spPr>
          <a:xfrm>
            <a:off x="1943545"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7" name="Oval 536">
            <a:extLst>
              <a:ext uri="{FF2B5EF4-FFF2-40B4-BE49-F238E27FC236}">
                <a16:creationId xmlns:a16="http://schemas.microsoft.com/office/drawing/2014/main" id="{B46768EA-BD9E-4E65-BE31-DE8E450A55AC}"/>
              </a:ext>
            </a:extLst>
          </p:cNvPr>
          <p:cNvSpPr/>
          <p:nvPr/>
        </p:nvSpPr>
        <p:spPr>
          <a:xfrm>
            <a:off x="2311098"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8" name="Oval 537">
            <a:extLst>
              <a:ext uri="{FF2B5EF4-FFF2-40B4-BE49-F238E27FC236}">
                <a16:creationId xmlns:a16="http://schemas.microsoft.com/office/drawing/2014/main" id="{617BCA3B-85AF-41F0-AA50-881CABDE6418}"/>
              </a:ext>
            </a:extLst>
          </p:cNvPr>
          <p:cNvSpPr/>
          <p:nvPr/>
        </p:nvSpPr>
        <p:spPr>
          <a:xfrm>
            <a:off x="2678651"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9" name="Oval 538">
            <a:extLst>
              <a:ext uri="{FF2B5EF4-FFF2-40B4-BE49-F238E27FC236}">
                <a16:creationId xmlns:a16="http://schemas.microsoft.com/office/drawing/2014/main" id="{F8D99F5A-B825-4C67-8EC0-0F766591F887}"/>
              </a:ext>
            </a:extLst>
          </p:cNvPr>
          <p:cNvSpPr/>
          <p:nvPr/>
        </p:nvSpPr>
        <p:spPr>
          <a:xfrm>
            <a:off x="3046204"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0" name="Oval 539">
            <a:extLst>
              <a:ext uri="{FF2B5EF4-FFF2-40B4-BE49-F238E27FC236}">
                <a16:creationId xmlns:a16="http://schemas.microsoft.com/office/drawing/2014/main" id="{29164CE9-1561-4FF6-9108-E74680F9B6E4}"/>
              </a:ext>
            </a:extLst>
          </p:cNvPr>
          <p:cNvSpPr/>
          <p:nvPr/>
        </p:nvSpPr>
        <p:spPr>
          <a:xfrm>
            <a:off x="3413757"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1" name="Oval 540">
            <a:extLst>
              <a:ext uri="{FF2B5EF4-FFF2-40B4-BE49-F238E27FC236}">
                <a16:creationId xmlns:a16="http://schemas.microsoft.com/office/drawing/2014/main" id="{A5328DAC-C2B8-4697-8C4B-4BED1EBD28DC}"/>
              </a:ext>
            </a:extLst>
          </p:cNvPr>
          <p:cNvSpPr/>
          <p:nvPr/>
        </p:nvSpPr>
        <p:spPr>
          <a:xfrm>
            <a:off x="3781310"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2" name="Oval 541">
            <a:extLst>
              <a:ext uri="{FF2B5EF4-FFF2-40B4-BE49-F238E27FC236}">
                <a16:creationId xmlns:a16="http://schemas.microsoft.com/office/drawing/2014/main" id="{A989D092-F57C-4101-96DC-25F7D51F0960}"/>
              </a:ext>
            </a:extLst>
          </p:cNvPr>
          <p:cNvSpPr/>
          <p:nvPr/>
        </p:nvSpPr>
        <p:spPr>
          <a:xfrm>
            <a:off x="4148863"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3" name="Oval 542">
            <a:extLst>
              <a:ext uri="{FF2B5EF4-FFF2-40B4-BE49-F238E27FC236}">
                <a16:creationId xmlns:a16="http://schemas.microsoft.com/office/drawing/2014/main" id="{70F8B751-B55B-420F-A6F9-E68B4AD23F0E}"/>
              </a:ext>
            </a:extLst>
          </p:cNvPr>
          <p:cNvSpPr/>
          <p:nvPr/>
        </p:nvSpPr>
        <p:spPr>
          <a:xfrm>
            <a:off x="4516416"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4" name="Oval 543">
            <a:extLst>
              <a:ext uri="{FF2B5EF4-FFF2-40B4-BE49-F238E27FC236}">
                <a16:creationId xmlns:a16="http://schemas.microsoft.com/office/drawing/2014/main" id="{6F26C9CA-8ABF-4876-954B-2E106CD91CA3}"/>
              </a:ext>
            </a:extLst>
          </p:cNvPr>
          <p:cNvSpPr/>
          <p:nvPr/>
        </p:nvSpPr>
        <p:spPr>
          <a:xfrm>
            <a:off x="4883969"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5" name="Oval 544">
            <a:extLst>
              <a:ext uri="{FF2B5EF4-FFF2-40B4-BE49-F238E27FC236}">
                <a16:creationId xmlns:a16="http://schemas.microsoft.com/office/drawing/2014/main" id="{1D5C4A68-C939-46C2-B0C4-95885103A141}"/>
              </a:ext>
            </a:extLst>
          </p:cNvPr>
          <p:cNvSpPr/>
          <p:nvPr/>
        </p:nvSpPr>
        <p:spPr>
          <a:xfrm>
            <a:off x="5251522"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6" name="Oval 545">
            <a:extLst>
              <a:ext uri="{FF2B5EF4-FFF2-40B4-BE49-F238E27FC236}">
                <a16:creationId xmlns:a16="http://schemas.microsoft.com/office/drawing/2014/main" id="{4E2A39E7-DC1A-491C-950A-FE355246EA25}"/>
              </a:ext>
            </a:extLst>
          </p:cNvPr>
          <p:cNvSpPr/>
          <p:nvPr/>
        </p:nvSpPr>
        <p:spPr>
          <a:xfrm>
            <a:off x="5619075"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2" name="Oval 551">
            <a:extLst>
              <a:ext uri="{FF2B5EF4-FFF2-40B4-BE49-F238E27FC236}">
                <a16:creationId xmlns:a16="http://schemas.microsoft.com/office/drawing/2014/main" id="{D193708F-3084-47FD-A047-874B9353C446}"/>
              </a:ext>
            </a:extLst>
          </p:cNvPr>
          <p:cNvSpPr/>
          <p:nvPr/>
        </p:nvSpPr>
        <p:spPr>
          <a:xfrm>
            <a:off x="1575992" y="45463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3" name="Oval 552">
            <a:extLst>
              <a:ext uri="{FF2B5EF4-FFF2-40B4-BE49-F238E27FC236}">
                <a16:creationId xmlns:a16="http://schemas.microsoft.com/office/drawing/2014/main" id="{AA0F6833-B267-4A22-8896-DF589893E3FC}"/>
              </a:ext>
            </a:extLst>
          </p:cNvPr>
          <p:cNvSpPr/>
          <p:nvPr/>
        </p:nvSpPr>
        <p:spPr>
          <a:xfrm>
            <a:off x="1943545"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4" name="Oval 553">
            <a:extLst>
              <a:ext uri="{FF2B5EF4-FFF2-40B4-BE49-F238E27FC236}">
                <a16:creationId xmlns:a16="http://schemas.microsoft.com/office/drawing/2014/main" id="{616779E2-2A4C-4747-BE88-DD1E4299C087}"/>
              </a:ext>
            </a:extLst>
          </p:cNvPr>
          <p:cNvSpPr/>
          <p:nvPr/>
        </p:nvSpPr>
        <p:spPr>
          <a:xfrm>
            <a:off x="2311098"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5" name="Oval 554">
            <a:extLst>
              <a:ext uri="{FF2B5EF4-FFF2-40B4-BE49-F238E27FC236}">
                <a16:creationId xmlns:a16="http://schemas.microsoft.com/office/drawing/2014/main" id="{B61A72E8-28D4-42E7-ACD0-E7F81889CE42}"/>
              </a:ext>
            </a:extLst>
          </p:cNvPr>
          <p:cNvSpPr/>
          <p:nvPr/>
        </p:nvSpPr>
        <p:spPr>
          <a:xfrm>
            <a:off x="2678651" y="45463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6" name="Oval 555">
            <a:extLst>
              <a:ext uri="{FF2B5EF4-FFF2-40B4-BE49-F238E27FC236}">
                <a16:creationId xmlns:a16="http://schemas.microsoft.com/office/drawing/2014/main" id="{FDED0E2E-1DAA-4066-8B38-CA68D8F03534}"/>
              </a:ext>
            </a:extLst>
          </p:cNvPr>
          <p:cNvSpPr/>
          <p:nvPr/>
        </p:nvSpPr>
        <p:spPr>
          <a:xfrm>
            <a:off x="3046204"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7" name="Oval 556">
            <a:extLst>
              <a:ext uri="{FF2B5EF4-FFF2-40B4-BE49-F238E27FC236}">
                <a16:creationId xmlns:a16="http://schemas.microsoft.com/office/drawing/2014/main" id="{D8C6FCA2-F071-40EA-89A9-8990CC892946}"/>
              </a:ext>
            </a:extLst>
          </p:cNvPr>
          <p:cNvSpPr/>
          <p:nvPr/>
        </p:nvSpPr>
        <p:spPr>
          <a:xfrm>
            <a:off x="3413757" y="45463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8" name="Oval 557">
            <a:extLst>
              <a:ext uri="{FF2B5EF4-FFF2-40B4-BE49-F238E27FC236}">
                <a16:creationId xmlns:a16="http://schemas.microsoft.com/office/drawing/2014/main" id="{A6706AA5-8C00-470E-8F19-6250312D6DFC}"/>
              </a:ext>
            </a:extLst>
          </p:cNvPr>
          <p:cNvSpPr/>
          <p:nvPr/>
        </p:nvSpPr>
        <p:spPr>
          <a:xfrm>
            <a:off x="3781310"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9" name="Oval 558">
            <a:extLst>
              <a:ext uri="{FF2B5EF4-FFF2-40B4-BE49-F238E27FC236}">
                <a16:creationId xmlns:a16="http://schemas.microsoft.com/office/drawing/2014/main" id="{11C7862B-E5E2-440F-AF2F-BBBBA34F1569}"/>
              </a:ext>
            </a:extLst>
          </p:cNvPr>
          <p:cNvSpPr/>
          <p:nvPr/>
        </p:nvSpPr>
        <p:spPr>
          <a:xfrm>
            <a:off x="4148863"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0" name="Oval 559">
            <a:extLst>
              <a:ext uri="{FF2B5EF4-FFF2-40B4-BE49-F238E27FC236}">
                <a16:creationId xmlns:a16="http://schemas.microsoft.com/office/drawing/2014/main" id="{199D16BD-3916-4C3A-A63D-4913F460BCCE}"/>
              </a:ext>
            </a:extLst>
          </p:cNvPr>
          <p:cNvSpPr/>
          <p:nvPr/>
        </p:nvSpPr>
        <p:spPr>
          <a:xfrm>
            <a:off x="4516416"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1" name="Oval 560">
            <a:extLst>
              <a:ext uri="{FF2B5EF4-FFF2-40B4-BE49-F238E27FC236}">
                <a16:creationId xmlns:a16="http://schemas.microsoft.com/office/drawing/2014/main" id="{7391DFA3-0D5E-4BC9-A7AF-275B2F9F703B}"/>
              </a:ext>
            </a:extLst>
          </p:cNvPr>
          <p:cNvSpPr/>
          <p:nvPr/>
        </p:nvSpPr>
        <p:spPr>
          <a:xfrm>
            <a:off x="4883969"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2" name="Oval 561">
            <a:extLst>
              <a:ext uri="{FF2B5EF4-FFF2-40B4-BE49-F238E27FC236}">
                <a16:creationId xmlns:a16="http://schemas.microsoft.com/office/drawing/2014/main" id="{15AA4A26-03AD-4ACF-9165-E3907F45D51D}"/>
              </a:ext>
            </a:extLst>
          </p:cNvPr>
          <p:cNvSpPr/>
          <p:nvPr/>
        </p:nvSpPr>
        <p:spPr>
          <a:xfrm>
            <a:off x="5251522"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3" name="Oval 562">
            <a:extLst>
              <a:ext uri="{FF2B5EF4-FFF2-40B4-BE49-F238E27FC236}">
                <a16:creationId xmlns:a16="http://schemas.microsoft.com/office/drawing/2014/main" id="{8E65FFFA-6A09-4A60-B9F1-EB73B6DA831F}"/>
              </a:ext>
            </a:extLst>
          </p:cNvPr>
          <p:cNvSpPr/>
          <p:nvPr/>
        </p:nvSpPr>
        <p:spPr>
          <a:xfrm>
            <a:off x="5619075"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9" name="Oval 568">
            <a:extLst>
              <a:ext uri="{FF2B5EF4-FFF2-40B4-BE49-F238E27FC236}">
                <a16:creationId xmlns:a16="http://schemas.microsoft.com/office/drawing/2014/main" id="{CC0A215E-5955-4FB4-8F2B-E0871C6ECB13}"/>
              </a:ext>
            </a:extLst>
          </p:cNvPr>
          <p:cNvSpPr/>
          <p:nvPr/>
        </p:nvSpPr>
        <p:spPr>
          <a:xfrm>
            <a:off x="1575992"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0" name="Oval 569">
            <a:extLst>
              <a:ext uri="{FF2B5EF4-FFF2-40B4-BE49-F238E27FC236}">
                <a16:creationId xmlns:a16="http://schemas.microsoft.com/office/drawing/2014/main" id="{3357B02B-01FC-4DAE-8F7C-6E90428A5BEC}"/>
              </a:ext>
            </a:extLst>
          </p:cNvPr>
          <p:cNvSpPr/>
          <p:nvPr/>
        </p:nvSpPr>
        <p:spPr>
          <a:xfrm>
            <a:off x="1943545" y="49124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1" name="Oval 570">
            <a:extLst>
              <a:ext uri="{FF2B5EF4-FFF2-40B4-BE49-F238E27FC236}">
                <a16:creationId xmlns:a16="http://schemas.microsoft.com/office/drawing/2014/main" id="{11606B64-D1A5-4236-B6F2-1DDE3AF86E94}"/>
              </a:ext>
            </a:extLst>
          </p:cNvPr>
          <p:cNvSpPr/>
          <p:nvPr/>
        </p:nvSpPr>
        <p:spPr>
          <a:xfrm>
            <a:off x="2311098" y="49124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2" name="Oval 571">
            <a:extLst>
              <a:ext uri="{FF2B5EF4-FFF2-40B4-BE49-F238E27FC236}">
                <a16:creationId xmlns:a16="http://schemas.microsoft.com/office/drawing/2014/main" id="{1559274A-A165-4E56-84E2-E15AEC9884C7}"/>
              </a:ext>
            </a:extLst>
          </p:cNvPr>
          <p:cNvSpPr/>
          <p:nvPr/>
        </p:nvSpPr>
        <p:spPr>
          <a:xfrm>
            <a:off x="2678651" y="49124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3" name="Oval 572">
            <a:extLst>
              <a:ext uri="{FF2B5EF4-FFF2-40B4-BE49-F238E27FC236}">
                <a16:creationId xmlns:a16="http://schemas.microsoft.com/office/drawing/2014/main" id="{EB4AD4CB-2EF6-4192-A0DF-DBFE6DFBF9F1}"/>
              </a:ext>
            </a:extLst>
          </p:cNvPr>
          <p:cNvSpPr/>
          <p:nvPr/>
        </p:nvSpPr>
        <p:spPr>
          <a:xfrm>
            <a:off x="3046204"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4" name="Oval 573">
            <a:extLst>
              <a:ext uri="{FF2B5EF4-FFF2-40B4-BE49-F238E27FC236}">
                <a16:creationId xmlns:a16="http://schemas.microsoft.com/office/drawing/2014/main" id="{859A59AE-1699-4797-8952-44C365C2A683}"/>
              </a:ext>
            </a:extLst>
          </p:cNvPr>
          <p:cNvSpPr/>
          <p:nvPr/>
        </p:nvSpPr>
        <p:spPr>
          <a:xfrm>
            <a:off x="3413757"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5" name="Oval 574">
            <a:extLst>
              <a:ext uri="{FF2B5EF4-FFF2-40B4-BE49-F238E27FC236}">
                <a16:creationId xmlns:a16="http://schemas.microsoft.com/office/drawing/2014/main" id="{FBE11718-F801-4309-B873-B0C7604741AC}"/>
              </a:ext>
            </a:extLst>
          </p:cNvPr>
          <p:cNvSpPr/>
          <p:nvPr/>
        </p:nvSpPr>
        <p:spPr>
          <a:xfrm>
            <a:off x="3781310"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6" name="Oval 575">
            <a:extLst>
              <a:ext uri="{FF2B5EF4-FFF2-40B4-BE49-F238E27FC236}">
                <a16:creationId xmlns:a16="http://schemas.microsoft.com/office/drawing/2014/main" id="{E8BB6E07-FA42-483F-AC55-E1950D3249D6}"/>
              </a:ext>
            </a:extLst>
          </p:cNvPr>
          <p:cNvSpPr/>
          <p:nvPr/>
        </p:nvSpPr>
        <p:spPr>
          <a:xfrm>
            <a:off x="4148863"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7" name="Oval 576">
            <a:extLst>
              <a:ext uri="{FF2B5EF4-FFF2-40B4-BE49-F238E27FC236}">
                <a16:creationId xmlns:a16="http://schemas.microsoft.com/office/drawing/2014/main" id="{F674D594-0072-46EB-9C32-7BBB2913FB47}"/>
              </a:ext>
            </a:extLst>
          </p:cNvPr>
          <p:cNvSpPr/>
          <p:nvPr/>
        </p:nvSpPr>
        <p:spPr>
          <a:xfrm>
            <a:off x="4516416"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8" name="Oval 577">
            <a:extLst>
              <a:ext uri="{FF2B5EF4-FFF2-40B4-BE49-F238E27FC236}">
                <a16:creationId xmlns:a16="http://schemas.microsoft.com/office/drawing/2014/main" id="{E95C6376-D487-4EB4-AE0F-44469D8CB283}"/>
              </a:ext>
            </a:extLst>
          </p:cNvPr>
          <p:cNvSpPr/>
          <p:nvPr/>
        </p:nvSpPr>
        <p:spPr>
          <a:xfrm>
            <a:off x="4883969"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9" name="Oval 578">
            <a:extLst>
              <a:ext uri="{FF2B5EF4-FFF2-40B4-BE49-F238E27FC236}">
                <a16:creationId xmlns:a16="http://schemas.microsoft.com/office/drawing/2014/main" id="{3373ED6D-AC64-4029-9E7A-A2886973F83C}"/>
              </a:ext>
            </a:extLst>
          </p:cNvPr>
          <p:cNvSpPr/>
          <p:nvPr/>
        </p:nvSpPr>
        <p:spPr>
          <a:xfrm>
            <a:off x="5251522"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0" name="Oval 579">
            <a:extLst>
              <a:ext uri="{FF2B5EF4-FFF2-40B4-BE49-F238E27FC236}">
                <a16:creationId xmlns:a16="http://schemas.microsoft.com/office/drawing/2014/main" id="{71D415E5-0C8C-42B8-B06C-22B445967D9E}"/>
              </a:ext>
            </a:extLst>
          </p:cNvPr>
          <p:cNvSpPr/>
          <p:nvPr/>
        </p:nvSpPr>
        <p:spPr>
          <a:xfrm>
            <a:off x="5619075"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6" name="Oval 585">
            <a:extLst>
              <a:ext uri="{FF2B5EF4-FFF2-40B4-BE49-F238E27FC236}">
                <a16:creationId xmlns:a16="http://schemas.microsoft.com/office/drawing/2014/main" id="{AEBDC044-7955-4070-9D2C-CC5906C65448}"/>
              </a:ext>
            </a:extLst>
          </p:cNvPr>
          <p:cNvSpPr/>
          <p:nvPr/>
        </p:nvSpPr>
        <p:spPr>
          <a:xfrm>
            <a:off x="1575992" y="52784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7" name="Oval 586">
            <a:extLst>
              <a:ext uri="{FF2B5EF4-FFF2-40B4-BE49-F238E27FC236}">
                <a16:creationId xmlns:a16="http://schemas.microsoft.com/office/drawing/2014/main" id="{B2B6CF87-29C9-4EF4-A6C4-AC4BBA8F4531}"/>
              </a:ext>
            </a:extLst>
          </p:cNvPr>
          <p:cNvSpPr/>
          <p:nvPr/>
        </p:nvSpPr>
        <p:spPr>
          <a:xfrm>
            <a:off x="1943545"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9" name="Oval 588">
            <a:extLst>
              <a:ext uri="{FF2B5EF4-FFF2-40B4-BE49-F238E27FC236}">
                <a16:creationId xmlns:a16="http://schemas.microsoft.com/office/drawing/2014/main" id="{3C752B4C-6F78-4E9E-A365-C1FA584D351F}"/>
              </a:ext>
            </a:extLst>
          </p:cNvPr>
          <p:cNvSpPr/>
          <p:nvPr/>
        </p:nvSpPr>
        <p:spPr>
          <a:xfrm>
            <a:off x="2678651"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0" name="Oval 589">
            <a:extLst>
              <a:ext uri="{FF2B5EF4-FFF2-40B4-BE49-F238E27FC236}">
                <a16:creationId xmlns:a16="http://schemas.microsoft.com/office/drawing/2014/main" id="{AEF0859B-56C7-486C-B145-2F670DCA0F10}"/>
              </a:ext>
            </a:extLst>
          </p:cNvPr>
          <p:cNvSpPr/>
          <p:nvPr/>
        </p:nvSpPr>
        <p:spPr>
          <a:xfrm>
            <a:off x="3046204"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1" name="Oval 590">
            <a:extLst>
              <a:ext uri="{FF2B5EF4-FFF2-40B4-BE49-F238E27FC236}">
                <a16:creationId xmlns:a16="http://schemas.microsoft.com/office/drawing/2014/main" id="{99B39DFD-4431-4B3E-B7D6-746B800CBFF2}"/>
              </a:ext>
            </a:extLst>
          </p:cNvPr>
          <p:cNvSpPr/>
          <p:nvPr/>
        </p:nvSpPr>
        <p:spPr>
          <a:xfrm>
            <a:off x="3413757"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2" name="Oval 591">
            <a:extLst>
              <a:ext uri="{FF2B5EF4-FFF2-40B4-BE49-F238E27FC236}">
                <a16:creationId xmlns:a16="http://schemas.microsoft.com/office/drawing/2014/main" id="{2E753B8F-2896-44EC-9732-0F6040DCADCA}"/>
              </a:ext>
            </a:extLst>
          </p:cNvPr>
          <p:cNvSpPr/>
          <p:nvPr/>
        </p:nvSpPr>
        <p:spPr>
          <a:xfrm>
            <a:off x="3781310"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3" name="Oval 592">
            <a:extLst>
              <a:ext uri="{FF2B5EF4-FFF2-40B4-BE49-F238E27FC236}">
                <a16:creationId xmlns:a16="http://schemas.microsoft.com/office/drawing/2014/main" id="{E537C4CF-2950-4FB9-8DB0-1374F935DF7F}"/>
              </a:ext>
            </a:extLst>
          </p:cNvPr>
          <p:cNvSpPr/>
          <p:nvPr/>
        </p:nvSpPr>
        <p:spPr>
          <a:xfrm>
            <a:off x="4148863"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4" name="Oval 593">
            <a:extLst>
              <a:ext uri="{FF2B5EF4-FFF2-40B4-BE49-F238E27FC236}">
                <a16:creationId xmlns:a16="http://schemas.microsoft.com/office/drawing/2014/main" id="{F688CA5A-232A-4CB2-B8BE-F91F63E00712}"/>
              </a:ext>
            </a:extLst>
          </p:cNvPr>
          <p:cNvSpPr/>
          <p:nvPr/>
        </p:nvSpPr>
        <p:spPr>
          <a:xfrm>
            <a:off x="4516416"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5" name="Oval 594">
            <a:extLst>
              <a:ext uri="{FF2B5EF4-FFF2-40B4-BE49-F238E27FC236}">
                <a16:creationId xmlns:a16="http://schemas.microsoft.com/office/drawing/2014/main" id="{7B068824-2B45-4A1B-B5BE-9E5DB0C20409}"/>
              </a:ext>
            </a:extLst>
          </p:cNvPr>
          <p:cNvSpPr/>
          <p:nvPr/>
        </p:nvSpPr>
        <p:spPr>
          <a:xfrm>
            <a:off x="4883969"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6" name="Oval 595">
            <a:extLst>
              <a:ext uri="{FF2B5EF4-FFF2-40B4-BE49-F238E27FC236}">
                <a16:creationId xmlns:a16="http://schemas.microsoft.com/office/drawing/2014/main" id="{FA584F80-85EA-4C41-B23E-44AEC781968F}"/>
              </a:ext>
            </a:extLst>
          </p:cNvPr>
          <p:cNvSpPr/>
          <p:nvPr/>
        </p:nvSpPr>
        <p:spPr>
          <a:xfrm>
            <a:off x="5251522"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7" name="Oval 596">
            <a:extLst>
              <a:ext uri="{FF2B5EF4-FFF2-40B4-BE49-F238E27FC236}">
                <a16:creationId xmlns:a16="http://schemas.microsoft.com/office/drawing/2014/main" id="{688224C4-780E-41BC-862B-9A18759F5765}"/>
              </a:ext>
            </a:extLst>
          </p:cNvPr>
          <p:cNvSpPr/>
          <p:nvPr/>
        </p:nvSpPr>
        <p:spPr>
          <a:xfrm>
            <a:off x="5619075"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3" name="Oval 602">
            <a:extLst>
              <a:ext uri="{FF2B5EF4-FFF2-40B4-BE49-F238E27FC236}">
                <a16:creationId xmlns:a16="http://schemas.microsoft.com/office/drawing/2014/main" id="{167CE34E-9E12-4B26-8D1C-39C7B9E4A2DD}"/>
              </a:ext>
            </a:extLst>
          </p:cNvPr>
          <p:cNvSpPr/>
          <p:nvPr/>
        </p:nvSpPr>
        <p:spPr>
          <a:xfrm>
            <a:off x="1575992" y="56445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4" name="Oval 603">
            <a:extLst>
              <a:ext uri="{FF2B5EF4-FFF2-40B4-BE49-F238E27FC236}">
                <a16:creationId xmlns:a16="http://schemas.microsoft.com/office/drawing/2014/main" id="{05AC37E4-159E-44B2-B76F-2E3CEA3FF90B}"/>
              </a:ext>
            </a:extLst>
          </p:cNvPr>
          <p:cNvSpPr/>
          <p:nvPr/>
        </p:nvSpPr>
        <p:spPr>
          <a:xfrm>
            <a:off x="1943545"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5" name="Oval 604">
            <a:extLst>
              <a:ext uri="{FF2B5EF4-FFF2-40B4-BE49-F238E27FC236}">
                <a16:creationId xmlns:a16="http://schemas.microsoft.com/office/drawing/2014/main" id="{80EADCD2-8876-458A-B809-C3A74840806D}"/>
              </a:ext>
            </a:extLst>
          </p:cNvPr>
          <p:cNvSpPr/>
          <p:nvPr/>
        </p:nvSpPr>
        <p:spPr>
          <a:xfrm>
            <a:off x="2311098"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6" name="Oval 605">
            <a:extLst>
              <a:ext uri="{FF2B5EF4-FFF2-40B4-BE49-F238E27FC236}">
                <a16:creationId xmlns:a16="http://schemas.microsoft.com/office/drawing/2014/main" id="{8B7ADD4E-C250-433C-A410-F7C63130BF46}"/>
              </a:ext>
            </a:extLst>
          </p:cNvPr>
          <p:cNvSpPr/>
          <p:nvPr/>
        </p:nvSpPr>
        <p:spPr>
          <a:xfrm>
            <a:off x="2678651"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7" name="Oval 606">
            <a:extLst>
              <a:ext uri="{FF2B5EF4-FFF2-40B4-BE49-F238E27FC236}">
                <a16:creationId xmlns:a16="http://schemas.microsoft.com/office/drawing/2014/main" id="{75B23376-C098-40E1-8222-546C90243811}"/>
              </a:ext>
            </a:extLst>
          </p:cNvPr>
          <p:cNvSpPr/>
          <p:nvPr/>
        </p:nvSpPr>
        <p:spPr>
          <a:xfrm>
            <a:off x="3046204"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8" name="Oval 607">
            <a:extLst>
              <a:ext uri="{FF2B5EF4-FFF2-40B4-BE49-F238E27FC236}">
                <a16:creationId xmlns:a16="http://schemas.microsoft.com/office/drawing/2014/main" id="{E5E6E860-EC83-4E41-AA73-9E862A69C651}"/>
              </a:ext>
            </a:extLst>
          </p:cNvPr>
          <p:cNvSpPr/>
          <p:nvPr/>
        </p:nvSpPr>
        <p:spPr>
          <a:xfrm>
            <a:off x="3413757"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9" name="Oval 608">
            <a:extLst>
              <a:ext uri="{FF2B5EF4-FFF2-40B4-BE49-F238E27FC236}">
                <a16:creationId xmlns:a16="http://schemas.microsoft.com/office/drawing/2014/main" id="{E7AF88B2-A61A-463C-8556-386D100765AF}"/>
              </a:ext>
            </a:extLst>
          </p:cNvPr>
          <p:cNvSpPr/>
          <p:nvPr/>
        </p:nvSpPr>
        <p:spPr>
          <a:xfrm>
            <a:off x="3781310"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0" name="Oval 609">
            <a:extLst>
              <a:ext uri="{FF2B5EF4-FFF2-40B4-BE49-F238E27FC236}">
                <a16:creationId xmlns:a16="http://schemas.microsoft.com/office/drawing/2014/main" id="{64B0ABC3-0650-4054-9377-AE2E657D650F}"/>
              </a:ext>
            </a:extLst>
          </p:cNvPr>
          <p:cNvSpPr/>
          <p:nvPr/>
        </p:nvSpPr>
        <p:spPr>
          <a:xfrm>
            <a:off x="4148863"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1" name="Oval 610">
            <a:extLst>
              <a:ext uri="{FF2B5EF4-FFF2-40B4-BE49-F238E27FC236}">
                <a16:creationId xmlns:a16="http://schemas.microsoft.com/office/drawing/2014/main" id="{FD7438F4-18B2-487F-8A4A-B9DBBA45FCB8}"/>
              </a:ext>
            </a:extLst>
          </p:cNvPr>
          <p:cNvSpPr/>
          <p:nvPr/>
        </p:nvSpPr>
        <p:spPr>
          <a:xfrm>
            <a:off x="4516416"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2" name="Oval 611">
            <a:extLst>
              <a:ext uri="{FF2B5EF4-FFF2-40B4-BE49-F238E27FC236}">
                <a16:creationId xmlns:a16="http://schemas.microsoft.com/office/drawing/2014/main" id="{A93B82CA-850F-4019-B968-C5B232379F4D}"/>
              </a:ext>
            </a:extLst>
          </p:cNvPr>
          <p:cNvSpPr/>
          <p:nvPr/>
        </p:nvSpPr>
        <p:spPr>
          <a:xfrm>
            <a:off x="4883969"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3" name="Oval 612">
            <a:extLst>
              <a:ext uri="{FF2B5EF4-FFF2-40B4-BE49-F238E27FC236}">
                <a16:creationId xmlns:a16="http://schemas.microsoft.com/office/drawing/2014/main" id="{5F016862-9FCA-43C6-9BF0-FCB04DC843DA}"/>
              </a:ext>
            </a:extLst>
          </p:cNvPr>
          <p:cNvSpPr/>
          <p:nvPr/>
        </p:nvSpPr>
        <p:spPr>
          <a:xfrm>
            <a:off x="5251522"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 name="Oval 613">
            <a:extLst>
              <a:ext uri="{FF2B5EF4-FFF2-40B4-BE49-F238E27FC236}">
                <a16:creationId xmlns:a16="http://schemas.microsoft.com/office/drawing/2014/main" id="{B201197C-88C0-471E-A782-D2317D10E12D}"/>
              </a:ext>
            </a:extLst>
          </p:cNvPr>
          <p:cNvSpPr/>
          <p:nvPr/>
        </p:nvSpPr>
        <p:spPr>
          <a:xfrm>
            <a:off x="5619075"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0" name="Oval 619">
            <a:extLst>
              <a:ext uri="{FF2B5EF4-FFF2-40B4-BE49-F238E27FC236}">
                <a16:creationId xmlns:a16="http://schemas.microsoft.com/office/drawing/2014/main" id="{67880364-2096-497C-9B35-2F910B4C2F9E}"/>
              </a:ext>
            </a:extLst>
          </p:cNvPr>
          <p:cNvSpPr/>
          <p:nvPr/>
        </p:nvSpPr>
        <p:spPr>
          <a:xfrm>
            <a:off x="1575992"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1" name="Oval 620">
            <a:extLst>
              <a:ext uri="{FF2B5EF4-FFF2-40B4-BE49-F238E27FC236}">
                <a16:creationId xmlns:a16="http://schemas.microsoft.com/office/drawing/2014/main" id="{22BD5256-ADA1-426E-8906-D83C3ED65198}"/>
              </a:ext>
            </a:extLst>
          </p:cNvPr>
          <p:cNvSpPr/>
          <p:nvPr/>
        </p:nvSpPr>
        <p:spPr>
          <a:xfrm>
            <a:off x="1943545" y="60105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2" name="Oval 621">
            <a:extLst>
              <a:ext uri="{FF2B5EF4-FFF2-40B4-BE49-F238E27FC236}">
                <a16:creationId xmlns:a16="http://schemas.microsoft.com/office/drawing/2014/main" id="{2BFC02B9-B4D3-4FBF-B109-8D2791A633A4}"/>
              </a:ext>
            </a:extLst>
          </p:cNvPr>
          <p:cNvSpPr/>
          <p:nvPr/>
        </p:nvSpPr>
        <p:spPr>
          <a:xfrm>
            <a:off x="2311098"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3" name="Oval 622">
            <a:extLst>
              <a:ext uri="{FF2B5EF4-FFF2-40B4-BE49-F238E27FC236}">
                <a16:creationId xmlns:a16="http://schemas.microsoft.com/office/drawing/2014/main" id="{E2250D2B-595F-41E1-A94E-600E1BB8C46E}"/>
              </a:ext>
            </a:extLst>
          </p:cNvPr>
          <p:cNvSpPr/>
          <p:nvPr/>
        </p:nvSpPr>
        <p:spPr>
          <a:xfrm>
            <a:off x="2678651"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4" name="Oval 623">
            <a:extLst>
              <a:ext uri="{FF2B5EF4-FFF2-40B4-BE49-F238E27FC236}">
                <a16:creationId xmlns:a16="http://schemas.microsoft.com/office/drawing/2014/main" id="{3668D3F3-BBB7-4155-B979-894929CE7535}"/>
              </a:ext>
            </a:extLst>
          </p:cNvPr>
          <p:cNvSpPr/>
          <p:nvPr/>
        </p:nvSpPr>
        <p:spPr>
          <a:xfrm>
            <a:off x="3046204"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5" name="Oval 624">
            <a:extLst>
              <a:ext uri="{FF2B5EF4-FFF2-40B4-BE49-F238E27FC236}">
                <a16:creationId xmlns:a16="http://schemas.microsoft.com/office/drawing/2014/main" id="{A2381A46-5E8D-4A8F-A089-2EE77C8565BB}"/>
              </a:ext>
            </a:extLst>
          </p:cNvPr>
          <p:cNvSpPr/>
          <p:nvPr/>
        </p:nvSpPr>
        <p:spPr>
          <a:xfrm>
            <a:off x="3413757"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6" name="Oval 625">
            <a:extLst>
              <a:ext uri="{FF2B5EF4-FFF2-40B4-BE49-F238E27FC236}">
                <a16:creationId xmlns:a16="http://schemas.microsoft.com/office/drawing/2014/main" id="{4528EFC3-70AB-4591-B0A5-BE4A76583F74}"/>
              </a:ext>
            </a:extLst>
          </p:cNvPr>
          <p:cNvSpPr/>
          <p:nvPr/>
        </p:nvSpPr>
        <p:spPr>
          <a:xfrm>
            <a:off x="3781310"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7" name="Oval 626">
            <a:extLst>
              <a:ext uri="{FF2B5EF4-FFF2-40B4-BE49-F238E27FC236}">
                <a16:creationId xmlns:a16="http://schemas.microsoft.com/office/drawing/2014/main" id="{525133D4-B102-4651-80E3-A2171F5F709F}"/>
              </a:ext>
            </a:extLst>
          </p:cNvPr>
          <p:cNvSpPr/>
          <p:nvPr/>
        </p:nvSpPr>
        <p:spPr>
          <a:xfrm>
            <a:off x="4148863"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8" name="Oval 627">
            <a:extLst>
              <a:ext uri="{FF2B5EF4-FFF2-40B4-BE49-F238E27FC236}">
                <a16:creationId xmlns:a16="http://schemas.microsoft.com/office/drawing/2014/main" id="{852A3760-3C47-4B2B-B5B1-BA7732AD922F}"/>
              </a:ext>
            </a:extLst>
          </p:cNvPr>
          <p:cNvSpPr/>
          <p:nvPr/>
        </p:nvSpPr>
        <p:spPr>
          <a:xfrm>
            <a:off x="4516416"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9" name="Oval 628">
            <a:extLst>
              <a:ext uri="{FF2B5EF4-FFF2-40B4-BE49-F238E27FC236}">
                <a16:creationId xmlns:a16="http://schemas.microsoft.com/office/drawing/2014/main" id="{39DBB8CF-5BD9-40E7-9B1E-7CF1F10FD3E1}"/>
              </a:ext>
            </a:extLst>
          </p:cNvPr>
          <p:cNvSpPr/>
          <p:nvPr/>
        </p:nvSpPr>
        <p:spPr>
          <a:xfrm>
            <a:off x="4883969"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0" name="Oval 629">
            <a:extLst>
              <a:ext uri="{FF2B5EF4-FFF2-40B4-BE49-F238E27FC236}">
                <a16:creationId xmlns:a16="http://schemas.microsoft.com/office/drawing/2014/main" id="{36C9F79B-4C2A-4BD5-8B58-17EB7112D748}"/>
              </a:ext>
            </a:extLst>
          </p:cNvPr>
          <p:cNvSpPr/>
          <p:nvPr/>
        </p:nvSpPr>
        <p:spPr>
          <a:xfrm>
            <a:off x="5251522"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1" name="Oval 630">
            <a:extLst>
              <a:ext uri="{FF2B5EF4-FFF2-40B4-BE49-F238E27FC236}">
                <a16:creationId xmlns:a16="http://schemas.microsoft.com/office/drawing/2014/main" id="{A71BBA95-D711-4C76-9764-73E372A4005C}"/>
              </a:ext>
            </a:extLst>
          </p:cNvPr>
          <p:cNvSpPr/>
          <p:nvPr/>
        </p:nvSpPr>
        <p:spPr>
          <a:xfrm>
            <a:off x="5619075"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4" name="TextBox 673">
            <a:extLst>
              <a:ext uri="{FF2B5EF4-FFF2-40B4-BE49-F238E27FC236}">
                <a16:creationId xmlns:a16="http://schemas.microsoft.com/office/drawing/2014/main" id="{53C418AF-5FDF-4C57-8BDD-838DADF4C2A4}"/>
              </a:ext>
            </a:extLst>
          </p:cNvPr>
          <p:cNvSpPr txBox="1"/>
          <p:nvPr/>
        </p:nvSpPr>
        <p:spPr>
          <a:xfrm>
            <a:off x="1131648" y="3254033"/>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9</a:t>
            </a:r>
            <a:endParaRPr lang="en-US" dirty="0"/>
          </a:p>
        </p:txBody>
      </p:sp>
      <p:sp>
        <p:nvSpPr>
          <p:cNvPr id="676" name="TextBox 675">
            <a:extLst>
              <a:ext uri="{FF2B5EF4-FFF2-40B4-BE49-F238E27FC236}">
                <a16:creationId xmlns:a16="http://schemas.microsoft.com/office/drawing/2014/main" id="{82BFEE7F-28E0-48F7-A6AC-D3133E537258}"/>
              </a:ext>
            </a:extLst>
          </p:cNvPr>
          <p:cNvSpPr txBox="1"/>
          <p:nvPr/>
        </p:nvSpPr>
        <p:spPr>
          <a:xfrm>
            <a:off x="4814490" y="4013602"/>
            <a:ext cx="769870"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15 V</a:t>
            </a:r>
            <a:endParaRPr lang="en-US" dirty="0"/>
          </a:p>
        </p:txBody>
      </p:sp>
      <p:sp>
        <p:nvSpPr>
          <p:cNvPr id="677" name="TextBox 676">
            <a:extLst>
              <a:ext uri="{FF2B5EF4-FFF2-40B4-BE49-F238E27FC236}">
                <a16:creationId xmlns:a16="http://schemas.microsoft.com/office/drawing/2014/main" id="{4D8532EE-60F2-4219-87DE-8F97208F31D7}"/>
              </a:ext>
            </a:extLst>
          </p:cNvPr>
          <p:cNvSpPr txBox="1"/>
          <p:nvPr/>
        </p:nvSpPr>
        <p:spPr>
          <a:xfrm>
            <a:off x="4041552" y="5844045"/>
            <a:ext cx="653753"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5 V</a:t>
            </a:r>
            <a:endParaRPr lang="en-US" dirty="0"/>
          </a:p>
        </p:txBody>
      </p:sp>
      <p:sp>
        <p:nvSpPr>
          <p:cNvPr id="679" name="TextBox 678">
            <a:extLst>
              <a:ext uri="{FF2B5EF4-FFF2-40B4-BE49-F238E27FC236}">
                <a16:creationId xmlns:a16="http://schemas.microsoft.com/office/drawing/2014/main" id="{4EEB4933-76E6-464A-BD62-1B9E774A44FB}"/>
              </a:ext>
            </a:extLst>
          </p:cNvPr>
          <p:cNvSpPr txBox="1"/>
          <p:nvPr/>
        </p:nvSpPr>
        <p:spPr>
          <a:xfrm>
            <a:off x="1431653" y="6272952"/>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p>
        </p:txBody>
      </p:sp>
      <p:sp>
        <p:nvSpPr>
          <p:cNvPr id="680" name="TextBox 679">
            <a:extLst>
              <a:ext uri="{FF2B5EF4-FFF2-40B4-BE49-F238E27FC236}">
                <a16:creationId xmlns:a16="http://schemas.microsoft.com/office/drawing/2014/main" id="{F35F5D56-A254-41EC-80CF-1E87E393C52B}"/>
              </a:ext>
            </a:extLst>
          </p:cNvPr>
          <p:cNvSpPr txBox="1"/>
          <p:nvPr/>
        </p:nvSpPr>
        <p:spPr>
          <a:xfrm>
            <a:off x="1131648" y="5795141"/>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sp>
        <p:nvSpPr>
          <p:cNvPr id="681" name="TextBox 680">
            <a:extLst>
              <a:ext uri="{FF2B5EF4-FFF2-40B4-BE49-F238E27FC236}">
                <a16:creationId xmlns:a16="http://schemas.microsoft.com/office/drawing/2014/main" id="{5AFF1BBF-D255-4F76-9BCC-768B1F50EB22}"/>
              </a:ext>
            </a:extLst>
          </p:cNvPr>
          <p:cNvSpPr txBox="1"/>
          <p:nvPr/>
        </p:nvSpPr>
        <p:spPr>
          <a:xfrm>
            <a:off x="5399022" y="6279150"/>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11</a:t>
            </a:r>
            <a:endParaRPr lang="en-US" dirty="0"/>
          </a:p>
        </p:txBody>
      </p:sp>
      <p:sp>
        <p:nvSpPr>
          <p:cNvPr id="682" name="TextBox 681">
            <a:extLst>
              <a:ext uri="{FF2B5EF4-FFF2-40B4-BE49-F238E27FC236}">
                <a16:creationId xmlns:a16="http://schemas.microsoft.com/office/drawing/2014/main" id="{EECDEA33-7B06-4D67-A504-F43C7087A099}"/>
              </a:ext>
            </a:extLst>
          </p:cNvPr>
          <p:cNvSpPr txBox="1"/>
          <p:nvPr/>
        </p:nvSpPr>
        <p:spPr>
          <a:xfrm>
            <a:off x="2650096" y="4558467"/>
            <a:ext cx="653753"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0 V</a:t>
            </a:r>
            <a:endParaRPr lang="en-US" dirty="0"/>
          </a:p>
        </p:txBody>
      </p:sp>
      <p:graphicFrame>
        <p:nvGraphicFramePr>
          <p:cNvPr id="683" name="Object 682">
            <a:extLst>
              <a:ext uri="{FF2B5EF4-FFF2-40B4-BE49-F238E27FC236}">
                <a16:creationId xmlns:a16="http://schemas.microsoft.com/office/drawing/2014/main" id="{8AF7B4EE-4789-4C13-928B-723645D2631C}"/>
              </a:ext>
            </a:extLst>
          </p:cNvPr>
          <p:cNvGraphicFramePr>
            <a:graphicFrameLocks noChangeAspect="1"/>
          </p:cNvGraphicFramePr>
          <p:nvPr>
            <p:extLst>
              <p:ext uri="{D42A27DB-BD31-4B8C-83A1-F6EECF244321}">
                <p14:modId xmlns:p14="http://schemas.microsoft.com/office/powerpoint/2010/main" val="2244312545"/>
              </p:ext>
            </p:extLst>
          </p:nvPr>
        </p:nvGraphicFramePr>
        <p:xfrm>
          <a:off x="2752725" y="2541588"/>
          <a:ext cx="3425825" cy="425450"/>
        </p:xfrm>
        <a:graphic>
          <a:graphicData uri="http://schemas.openxmlformats.org/presentationml/2006/ole">
            <mc:AlternateContent xmlns:mc="http://schemas.openxmlformats.org/markup-compatibility/2006">
              <mc:Choice xmlns:v="urn:schemas-microsoft-com:vml" Requires="v">
                <p:oleObj name="Equation" r:id="rId5" imgW="1930320" imgH="241200" progId="Equation.DSMT4">
                  <p:embed/>
                </p:oleObj>
              </mc:Choice>
              <mc:Fallback>
                <p:oleObj name="Equation" r:id="rId5" imgW="1930320" imgH="241200" progId="Equation.DSMT4">
                  <p:embed/>
                  <p:pic>
                    <p:nvPicPr>
                      <p:cNvPr id="683" name="Object 682">
                        <a:extLst>
                          <a:ext uri="{FF2B5EF4-FFF2-40B4-BE49-F238E27FC236}">
                            <a16:creationId xmlns:a16="http://schemas.microsoft.com/office/drawing/2014/main" id="{8AF7B4EE-4789-4C13-928B-723645D2631C}"/>
                          </a:ext>
                        </a:extLst>
                      </p:cNvPr>
                      <p:cNvPicPr/>
                      <p:nvPr/>
                    </p:nvPicPr>
                    <p:blipFill>
                      <a:blip r:embed="rId6"/>
                      <a:stretch>
                        <a:fillRect/>
                      </a:stretch>
                    </p:blipFill>
                    <p:spPr>
                      <a:xfrm>
                        <a:off x="2752725" y="2541588"/>
                        <a:ext cx="3425825" cy="425450"/>
                      </a:xfrm>
                      <a:prstGeom prst="rect">
                        <a:avLst/>
                      </a:prstGeom>
                    </p:spPr>
                  </p:pic>
                </p:oleObj>
              </mc:Fallback>
            </mc:AlternateContent>
          </a:graphicData>
        </a:graphic>
      </p:graphicFrame>
      <p:grpSp>
        <p:nvGrpSpPr>
          <p:cNvPr id="34" name="Group 33">
            <a:extLst>
              <a:ext uri="{FF2B5EF4-FFF2-40B4-BE49-F238E27FC236}">
                <a16:creationId xmlns:a16="http://schemas.microsoft.com/office/drawing/2014/main" id="{A9AFE9F5-6602-4CEF-94CB-53F09173C90F}"/>
              </a:ext>
            </a:extLst>
          </p:cNvPr>
          <p:cNvGrpSpPr/>
          <p:nvPr/>
        </p:nvGrpSpPr>
        <p:grpSpPr>
          <a:xfrm>
            <a:off x="5252485" y="5494543"/>
            <a:ext cx="728823" cy="461665"/>
            <a:chOff x="2677059" y="5125427"/>
            <a:chExt cx="668120" cy="461665"/>
          </a:xfrm>
        </p:grpSpPr>
        <p:sp>
          <p:nvSpPr>
            <p:cNvPr id="684" name="TextBox 683">
              <a:extLst>
                <a:ext uri="{FF2B5EF4-FFF2-40B4-BE49-F238E27FC236}">
                  <a16:creationId xmlns:a16="http://schemas.microsoft.com/office/drawing/2014/main" id="{E49D9140-9978-47BF-888B-FD196F5FD895}"/>
                </a:ext>
              </a:extLst>
            </p:cNvPr>
            <p:cNvSpPr txBox="1"/>
            <p:nvPr/>
          </p:nvSpPr>
          <p:spPr>
            <a:xfrm>
              <a:off x="2691426" y="5125427"/>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10,3</a:t>
              </a:r>
              <a:endParaRPr lang="en-US" sz="2000" dirty="0"/>
            </a:p>
          </p:txBody>
        </p:sp>
        <p:sp>
          <p:nvSpPr>
            <p:cNvPr id="685" name="Oval 684">
              <a:extLst>
                <a:ext uri="{FF2B5EF4-FFF2-40B4-BE49-F238E27FC236}">
                  <a16:creationId xmlns:a16="http://schemas.microsoft.com/office/drawing/2014/main" id="{6D56D55E-D169-485E-B67A-C8294BCA2274}"/>
                </a:ext>
              </a:extLst>
            </p:cNvPr>
            <p:cNvSpPr/>
            <p:nvPr/>
          </p:nvSpPr>
          <p:spPr>
            <a:xfrm>
              <a:off x="2677059" y="527717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07479AB3-2434-41D0-9E04-E8844087C72F}"/>
              </a:ext>
            </a:extLst>
          </p:cNvPr>
          <p:cNvGrpSpPr/>
          <p:nvPr/>
        </p:nvGrpSpPr>
        <p:grpSpPr>
          <a:xfrm>
            <a:off x="4304571" y="5563421"/>
            <a:ext cx="653753" cy="461665"/>
            <a:chOff x="1726236" y="5194305"/>
            <a:chExt cx="653753" cy="461665"/>
          </a:xfrm>
        </p:grpSpPr>
        <p:sp>
          <p:nvSpPr>
            <p:cNvPr id="686" name="TextBox 685">
              <a:extLst>
                <a:ext uri="{FF2B5EF4-FFF2-40B4-BE49-F238E27FC236}">
                  <a16:creationId xmlns:a16="http://schemas.microsoft.com/office/drawing/2014/main" id="{25FF0240-573D-43C2-95BF-6008849DE398}"/>
                </a:ext>
              </a:extLst>
            </p:cNvPr>
            <p:cNvSpPr txBox="1"/>
            <p:nvPr/>
          </p:nvSpPr>
          <p:spPr>
            <a:xfrm>
              <a:off x="1726236" y="5194305"/>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8,3</a:t>
              </a:r>
              <a:endParaRPr lang="en-US" sz="2000" dirty="0"/>
            </a:p>
          </p:txBody>
        </p:sp>
        <p:sp>
          <p:nvSpPr>
            <p:cNvPr id="687" name="Oval 686">
              <a:extLst>
                <a:ext uri="{FF2B5EF4-FFF2-40B4-BE49-F238E27FC236}">
                  <a16:creationId xmlns:a16="http://schemas.microsoft.com/office/drawing/2014/main" id="{39B87678-E60D-4D83-A11D-1990704D20E5}"/>
                </a:ext>
              </a:extLst>
            </p:cNvPr>
            <p:cNvSpPr/>
            <p:nvPr/>
          </p:nvSpPr>
          <p:spPr>
            <a:xfrm>
              <a:off x="1934621" y="527584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8" name="Group 687">
            <a:extLst>
              <a:ext uri="{FF2B5EF4-FFF2-40B4-BE49-F238E27FC236}">
                <a16:creationId xmlns:a16="http://schemas.microsoft.com/office/drawing/2014/main" id="{804DD629-5701-44C8-9B7F-474C43CAF118}"/>
              </a:ext>
            </a:extLst>
          </p:cNvPr>
          <p:cNvGrpSpPr/>
          <p:nvPr/>
        </p:nvGrpSpPr>
        <p:grpSpPr>
          <a:xfrm>
            <a:off x="4883609" y="5093668"/>
            <a:ext cx="692837" cy="461665"/>
            <a:chOff x="2677059" y="5091230"/>
            <a:chExt cx="692837" cy="461665"/>
          </a:xfrm>
        </p:grpSpPr>
        <p:sp>
          <p:nvSpPr>
            <p:cNvPr id="689" name="TextBox 688">
              <a:extLst>
                <a:ext uri="{FF2B5EF4-FFF2-40B4-BE49-F238E27FC236}">
                  <a16:creationId xmlns:a16="http://schemas.microsoft.com/office/drawing/2014/main" id="{66DB470F-6DC6-4DF3-AAE0-11DD9B9E2246}"/>
                </a:ext>
              </a:extLst>
            </p:cNvPr>
            <p:cNvSpPr txBox="1"/>
            <p:nvPr/>
          </p:nvSpPr>
          <p:spPr>
            <a:xfrm>
              <a:off x="2716143" y="5091230"/>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9,4</a:t>
              </a:r>
              <a:endParaRPr lang="en-US" sz="2000" dirty="0"/>
            </a:p>
          </p:txBody>
        </p:sp>
        <p:sp>
          <p:nvSpPr>
            <p:cNvPr id="690" name="Oval 689">
              <a:extLst>
                <a:ext uri="{FF2B5EF4-FFF2-40B4-BE49-F238E27FC236}">
                  <a16:creationId xmlns:a16="http://schemas.microsoft.com/office/drawing/2014/main" id="{2A30E8AA-4528-45F2-BE2D-D251810B1190}"/>
                </a:ext>
              </a:extLst>
            </p:cNvPr>
            <p:cNvSpPr/>
            <p:nvPr/>
          </p:nvSpPr>
          <p:spPr>
            <a:xfrm>
              <a:off x="2677059" y="527717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91" name="Group 690">
            <a:extLst>
              <a:ext uri="{FF2B5EF4-FFF2-40B4-BE49-F238E27FC236}">
                <a16:creationId xmlns:a16="http://schemas.microsoft.com/office/drawing/2014/main" id="{90AAD71D-5DF5-45B0-B741-21162219E35D}"/>
              </a:ext>
            </a:extLst>
          </p:cNvPr>
          <p:cNvGrpSpPr/>
          <p:nvPr/>
        </p:nvGrpSpPr>
        <p:grpSpPr>
          <a:xfrm>
            <a:off x="4885074" y="5823843"/>
            <a:ext cx="692837" cy="461665"/>
            <a:chOff x="2677059" y="5091230"/>
            <a:chExt cx="692837" cy="461665"/>
          </a:xfrm>
        </p:grpSpPr>
        <p:sp>
          <p:nvSpPr>
            <p:cNvPr id="692" name="TextBox 691">
              <a:extLst>
                <a:ext uri="{FF2B5EF4-FFF2-40B4-BE49-F238E27FC236}">
                  <a16:creationId xmlns:a16="http://schemas.microsoft.com/office/drawing/2014/main" id="{B75C3FCB-0182-4C41-80AD-95B508088107}"/>
                </a:ext>
              </a:extLst>
            </p:cNvPr>
            <p:cNvSpPr txBox="1"/>
            <p:nvPr/>
          </p:nvSpPr>
          <p:spPr>
            <a:xfrm>
              <a:off x="2716143" y="5091230"/>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9,2</a:t>
              </a:r>
              <a:endParaRPr lang="en-US" sz="2000" dirty="0"/>
            </a:p>
          </p:txBody>
        </p:sp>
        <p:sp>
          <p:nvSpPr>
            <p:cNvPr id="693" name="Oval 692">
              <a:extLst>
                <a:ext uri="{FF2B5EF4-FFF2-40B4-BE49-F238E27FC236}">
                  <a16:creationId xmlns:a16="http://schemas.microsoft.com/office/drawing/2014/main" id="{05F518E0-5DF2-4539-BA10-9E16BFB413F2}"/>
                </a:ext>
              </a:extLst>
            </p:cNvPr>
            <p:cNvSpPr/>
            <p:nvPr/>
          </p:nvSpPr>
          <p:spPr>
            <a:xfrm>
              <a:off x="2677059" y="527717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8" name="Oval 587">
            <a:extLst>
              <a:ext uri="{FF2B5EF4-FFF2-40B4-BE49-F238E27FC236}">
                <a16:creationId xmlns:a16="http://schemas.microsoft.com/office/drawing/2014/main" id="{D4ADDA55-EB79-4944-8CB9-7323AF7F27D5}"/>
              </a:ext>
            </a:extLst>
          </p:cNvPr>
          <p:cNvSpPr/>
          <p:nvPr/>
        </p:nvSpPr>
        <p:spPr>
          <a:xfrm>
            <a:off x="4882556" y="56449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5" name="TextBox 674">
            <a:extLst>
              <a:ext uri="{FF2B5EF4-FFF2-40B4-BE49-F238E27FC236}">
                <a16:creationId xmlns:a16="http://schemas.microsoft.com/office/drawing/2014/main" id="{4EE5747A-83B5-4073-9119-F508635728DE}"/>
              </a:ext>
            </a:extLst>
          </p:cNvPr>
          <p:cNvSpPr txBox="1"/>
          <p:nvPr/>
        </p:nvSpPr>
        <p:spPr>
          <a:xfrm>
            <a:off x="4871516" y="5556464"/>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9,3</a:t>
            </a:r>
            <a:endParaRPr lang="en-US" sz="2000" dirty="0"/>
          </a:p>
        </p:txBody>
      </p:sp>
      <p:sp>
        <p:nvSpPr>
          <p:cNvPr id="136" name="Oval 135">
            <a:extLst>
              <a:ext uri="{FF2B5EF4-FFF2-40B4-BE49-F238E27FC236}">
                <a16:creationId xmlns:a16="http://schemas.microsoft.com/office/drawing/2014/main" id="{8CD2EC9E-B429-4D54-9005-AA2F8F72751B}"/>
              </a:ext>
            </a:extLst>
          </p:cNvPr>
          <p:cNvSpPr/>
          <p:nvPr/>
        </p:nvSpPr>
        <p:spPr>
          <a:xfrm>
            <a:off x="2299237"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37" name="Object 136">
            <a:extLst>
              <a:ext uri="{FF2B5EF4-FFF2-40B4-BE49-F238E27FC236}">
                <a16:creationId xmlns:a16="http://schemas.microsoft.com/office/drawing/2014/main" id="{99E756AC-2CCC-4377-8A58-5C65A34C75BB}"/>
              </a:ext>
            </a:extLst>
          </p:cNvPr>
          <p:cNvGraphicFramePr>
            <a:graphicFrameLocks noChangeAspect="1"/>
          </p:cNvGraphicFramePr>
          <p:nvPr>
            <p:extLst>
              <p:ext uri="{D42A27DB-BD31-4B8C-83A1-F6EECF244321}">
                <p14:modId xmlns:p14="http://schemas.microsoft.com/office/powerpoint/2010/main" val="106242503"/>
              </p:ext>
            </p:extLst>
          </p:nvPr>
        </p:nvGraphicFramePr>
        <p:xfrm>
          <a:off x="3005138" y="2541588"/>
          <a:ext cx="3179762" cy="425450"/>
        </p:xfrm>
        <a:graphic>
          <a:graphicData uri="http://schemas.openxmlformats.org/presentationml/2006/ole">
            <mc:AlternateContent xmlns:mc="http://schemas.openxmlformats.org/markup-compatibility/2006">
              <mc:Choice xmlns:v="urn:schemas-microsoft-com:vml" Requires="v">
                <p:oleObj name="Equation" r:id="rId7" imgW="1790640" imgH="241200" progId="Equation.DSMT4">
                  <p:embed/>
                </p:oleObj>
              </mc:Choice>
              <mc:Fallback>
                <p:oleObj name="Equation" r:id="rId7" imgW="1790640" imgH="241200" progId="Equation.DSMT4">
                  <p:embed/>
                  <p:pic>
                    <p:nvPicPr>
                      <p:cNvPr id="683" name="Object 682">
                        <a:extLst>
                          <a:ext uri="{FF2B5EF4-FFF2-40B4-BE49-F238E27FC236}">
                            <a16:creationId xmlns:a16="http://schemas.microsoft.com/office/drawing/2014/main" id="{8AF7B4EE-4789-4C13-928B-723645D2631C}"/>
                          </a:ext>
                        </a:extLst>
                      </p:cNvPr>
                      <p:cNvPicPr/>
                      <p:nvPr/>
                    </p:nvPicPr>
                    <p:blipFill>
                      <a:blip r:embed="rId8"/>
                      <a:stretch>
                        <a:fillRect/>
                      </a:stretch>
                    </p:blipFill>
                    <p:spPr>
                      <a:xfrm>
                        <a:off x="3005138" y="2541588"/>
                        <a:ext cx="3179762" cy="425450"/>
                      </a:xfrm>
                      <a:prstGeom prst="rect">
                        <a:avLst/>
                      </a:prstGeom>
                    </p:spPr>
                  </p:pic>
                </p:oleObj>
              </mc:Fallback>
            </mc:AlternateContent>
          </a:graphicData>
        </a:graphic>
      </p:graphicFrame>
      <p:graphicFrame>
        <p:nvGraphicFramePr>
          <p:cNvPr id="138" name="Object 137">
            <a:extLst>
              <a:ext uri="{FF2B5EF4-FFF2-40B4-BE49-F238E27FC236}">
                <a16:creationId xmlns:a16="http://schemas.microsoft.com/office/drawing/2014/main" id="{147F6161-DC4E-4847-B209-73F7FED12CCE}"/>
              </a:ext>
            </a:extLst>
          </p:cNvPr>
          <p:cNvGraphicFramePr>
            <a:graphicFrameLocks noChangeAspect="1"/>
          </p:cNvGraphicFramePr>
          <p:nvPr>
            <p:extLst>
              <p:ext uri="{D42A27DB-BD31-4B8C-83A1-F6EECF244321}">
                <p14:modId xmlns:p14="http://schemas.microsoft.com/office/powerpoint/2010/main" val="988885483"/>
              </p:ext>
            </p:extLst>
          </p:nvPr>
        </p:nvGraphicFramePr>
        <p:xfrm>
          <a:off x="4287838" y="2946400"/>
          <a:ext cx="2817812" cy="425450"/>
        </p:xfrm>
        <a:graphic>
          <a:graphicData uri="http://schemas.openxmlformats.org/presentationml/2006/ole">
            <mc:AlternateContent xmlns:mc="http://schemas.openxmlformats.org/markup-compatibility/2006">
              <mc:Choice xmlns:v="urn:schemas-microsoft-com:vml" Requires="v">
                <p:oleObj name="Equation" r:id="rId9" imgW="1587240" imgH="241200" progId="Equation.DSMT4">
                  <p:embed/>
                </p:oleObj>
              </mc:Choice>
              <mc:Fallback>
                <p:oleObj name="Equation" r:id="rId9" imgW="1587240" imgH="241200" progId="Equation.DSMT4">
                  <p:embed/>
                  <p:pic>
                    <p:nvPicPr>
                      <p:cNvPr id="137" name="Object 136">
                        <a:extLst>
                          <a:ext uri="{FF2B5EF4-FFF2-40B4-BE49-F238E27FC236}">
                            <a16:creationId xmlns:a16="http://schemas.microsoft.com/office/drawing/2014/main" id="{99E756AC-2CCC-4377-8A58-5C65A34C75BB}"/>
                          </a:ext>
                        </a:extLst>
                      </p:cNvPr>
                      <p:cNvPicPr/>
                      <p:nvPr/>
                    </p:nvPicPr>
                    <p:blipFill>
                      <a:blip r:embed="rId10"/>
                      <a:stretch>
                        <a:fillRect/>
                      </a:stretch>
                    </p:blipFill>
                    <p:spPr>
                      <a:xfrm>
                        <a:off x="4287838" y="2946400"/>
                        <a:ext cx="2817812" cy="425450"/>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55891C2B-61F5-4A16-886D-114E38196A0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87273315"/>
      </p:ext>
    </p:extLst>
  </p:cSld>
  <p:clrMapOvr>
    <a:masterClrMapping/>
  </p:clrMapOvr>
  <mc:AlternateContent xmlns:mc="http://schemas.openxmlformats.org/markup-compatibility/2006" xmlns:p14="http://schemas.microsoft.com/office/powerpoint/2010/main">
    <mc:Choice Requires="p14">
      <p:transition spd="slow" p14:dur="2000" advTm="55990"/>
    </mc:Choice>
    <mc:Fallback xmlns="">
      <p:transition spd="slow" advTm="55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7"/>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68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Finite-difference approximation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229600" cy="4983162"/>
          </a:xfrm>
        </p:spPr>
        <p:txBody>
          <a:bodyPr/>
          <a:lstStyle/>
          <a:p>
            <a:r>
              <a:rPr lang="en-US" dirty="0">
                <a:solidFill>
                  <a:prstClr val="white"/>
                </a:solidFill>
              </a:rPr>
              <a:t>Let’s zoom in at a few points: </a:t>
            </a:r>
            <a:r>
              <a:rPr lang="en-US" i="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8,6</a:t>
            </a:r>
            <a:endParaRPr lang="en-US" dirty="0">
              <a:solidFill>
                <a:prstClr val="white"/>
              </a:solidFill>
              <a:latin typeface="Times New Roman" panose="02020603050405020304" pitchFamily="18" charset="0"/>
            </a:endParaRPr>
          </a:p>
          <a:p>
            <a:pPr lvl="1"/>
            <a:r>
              <a:rPr lang="en-US" dirty="0">
                <a:solidFill>
                  <a:prstClr val="white"/>
                </a:solidFill>
                <a:latin typeface="Times New Roman" panose="02020603050405020304" pitchFamily="18" charset="0"/>
              </a:rPr>
              <a:t>The finite-difference equation says:</a:t>
            </a:r>
          </a:p>
          <a:p>
            <a:pPr marL="0" indent="0">
              <a:buNone/>
            </a:pPr>
            <a:endParaRPr lang="en-US" dirty="0">
              <a:solidFill>
                <a:prstClr val="white"/>
              </a:solidFill>
            </a:endParaRPr>
          </a:p>
          <a:p>
            <a:pPr marL="0" indent="0">
              <a:buNone/>
            </a:pP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19</a:t>
            </a:fld>
            <a:endParaRPr lang="en-CA"/>
          </a:p>
        </p:txBody>
      </p:sp>
      <p:sp>
        <p:nvSpPr>
          <p:cNvPr id="486" name="Rectangle 485">
            <a:extLst>
              <a:ext uri="{FF2B5EF4-FFF2-40B4-BE49-F238E27FC236}">
                <a16:creationId xmlns:a16="http://schemas.microsoft.com/office/drawing/2014/main" id="{BC8BC547-A409-4025-A93E-CB1D157196E2}"/>
              </a:ext>
            </a:extLst>
          </p:cNvPr>
          <p:cNvSpPr/>
          <p:nvPr/>
        </p:nvSpPr>
        <p:spPr>
          <a:xfrm>
            <a:off x="1616156" y="3471308"/>
            <a:ext cx="4247750" cy="2803624"/>
          </a:xfrm>
          <a:prstGeom prst="rect">
            <a:avLst/>
          </a:pr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0BD5EE55-4583-4A33-B263-8B1C94E3001B}"/>
              </a:ext>
            </a:extLst>
          </p:cNvPr>
          <p:cNvSpPr/>
          <p:nvPr/>
        </p:nvSpPr>
        <p:spPr>
          <a:xfrm>
            <a:off x="2265378" y="5963568"/>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488" name="Straight Connector 487">
            <a:extLst>
              <a:ext uri="{FF2B5EF4-FFF2-40B4-BE49-F238E27FC236}">
                <a16:creationId xmlns:a16="http://schemas.microsoft.com/office/drawing/2014/main" id="{4ED72C79-395D-4F99-BEFD-5B070F70E304}"/>
              </a:ext>
            </a:extLst>
          </p:cNvPr>
          <p:cNvCxnSpPr>
            <a:cxnSpLocks/>
          </p:cNvCxnSpPr>
          <p:nvPr/>
        </p:nvCxnSpPr>
        <p:spPr>
          <a:xfrm>
            <a:off x="2429508" y="6050943"/>
            <a:ext cx="322375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09C31AF8-F51A-46F4-A894-42266B157C84}"/>
              </a:ext>
            </a:extLst>
          </p:cNvPr>
          <p:cNvSpPr/>
          <p:nvPr/>
        </p:nvSpPr>
        <p:spPr>
          <a:xfrm>
            <a:off x="5567694" y="4139456"/>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93" name="Oval 492">
            <a:extLst>
              <a:ext uri="{FF2B5EF4-FFF2-40B4-BE49-F238E27FC236}">
                <a16:creationId xmlns:a16="http://schemas.microsoft.com/office/drawing/2014/main" id="{BEC58D65-0033-41D5-91AB-A1DCABB4777E}"/>
              </a:ext>
            </a:extLst>
          </p:cNvPr>
          <p:cNvSpPr/>
          <p:nvPr/>
        </p:nvSpPr>
        <p:spPr>
          <a:xfrm>
            <a:off x="4454848" y="4137606"/>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94" name="Oval 493">
            <a:extLst>
              <a:ext uri="{FF2B5EF4-FFF2-40B4-BE49-F238E27FC236}">
                <a16:creationId xmlns:a16="http://schemas.microsoft.com/office/drawing/2014/main" id="{C81B2E5E-5990-4DC1-8205-BA2B79756256}"/>
              </a:ext>
            </a:extLst>
          </p:cNvPr>
          <p:cNvSpPr/>
          <p:nvPr/>
        </p:nvSpPr>
        <p:spPr>
          <a:xfrm>
            <a:off x="2256674" y="4139862"/>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95" name="Oval 494">
            <a:extLst>
              <a:ext uri="{FF2B5EF4-FFF2-40B4-BE49-F238E27FC236}">
                <a16:creationId xmlns:a16="http://schemas.microsoft.com/office/drawing/2014/main" id="{F2766B19-DC7D-44DF-9F90-E5040D4EECA6}"/>
              </a:ext>
            </a:extLst>
          </p:cNvPr>
          <p:cNvSpPr/>
          <p:nvPr/>
        </p:nvSpPr>
        <p:spPr>
          <a:xfrm>
            <a:off x="5570867" y="4870869"/>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496" name="Straight Connector 495">
            <a:extLst>
              <a:ext uri="{FF2B5EF4-FFF2-40B4-BE49-F238E27FC236}">
                <a16:creationId xmlns:a16="http://schemas.microsoft.com/office/drawing/2014/main" id="{E35397BA-0FB2-48FF-9499-3F42EC83AD18}"/>
              </a:ext>
            </a:extLst>
          </p:cNvPr>
          <p:cNvCxnSpPr>
            <a:cxnSpLocks/>
          </p:cNvCxnSpPr>
          <p:nvPr/>
        </p:nvCxnSpPr>
        <p:spPr>
          <a:xfrm flipH="1" flipV="1">
            <a:off x="4481630" y="4216790"/>
            <a:ext cx="1242162" cy="185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2006FA55-8468-41DE-8F31-044EAFF0EEE9}"/>
              </a:ext>
            </a:extLst>
          </p:cNvPr>
          <p:cNvCxnSpPr>
            <a:cxnSpLocks/>
            <a:endCxn id="573" idx="2"/>
          </p:cNvCxnSpPr>
          <p:nvPr/>
        </p:nvCxnSpPr>
        <p:spPr>
          <a:xfrm flipH="1" flipV="1">
            <a:off x="3046204" y="4958155"/>
            <a:ext cx="2593174" cy="415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D50E13A4-22FE-4E56-8EB2-FCED075B73BD}"/>
              </a:ext>
            </a:extLst>
          </p:cNvPr>
          <p:cNvCxnSpPr>
            <a:cxnSpLocks/>
          </p:cNvCxnSpPr>
          <p:nvPr/>
        </p:nvCxnSpPr>
        <p:spPr>
          <a:xfrm flipH="1" flipV="1">
            <a:off x="2292002" y="4175190"/>
            <a:ext cx="776139" cy="75918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99" name="Oval 498">
            <a:extLst>
              <a:ext uri="{FF2B5EF4-FFF2-40B4-BE49-F238E27FC236}">
                <a16:creationId xmlns:a16="http://schemas.microsoft.com/office/drawing/2014/main" id="{B5A241CB-15CD-4E6A-847B-772606AB371B}"/>
              </a:ext>
            </a:extLst>
          </p:cNvPr>
          <p:cNvSpPr/>
          <p:nvPr/>
        </p:nvSpPr>
        <p:spPr>
          <a:xfrm>
            <a:off x="3359643" y="4113221"/>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500" name="Straight Connector 499">
            <a:extLst>
              <a:ext uri="{FF2B5EF4-FFF2-40B4-BE49-F238E27FC236}">
                <a16:creationId xmlns:a16="http://schemas.microsoft.com/office/drawing/2014/main" id="{269CCB88-8971-4966-B5F6-22A0EFFE9AB8}"/>
              </a:ext>
            </a:extLst>
          </p:cNvPr>
          <p:cNvCxnSpPr>
            <a:cxnSpLocks/>
          </p:cNvCxnSpPr>
          <p:nvPr/>
        </p:nvCxnSpPr>
        <p:spPr>
          <a:xfrm flipH="1" flipV="1">
            <a:off x="3451083" y="4129999"/>
            <a:ext cx="8394" cy="79921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01" name="Oval 500">
            <a:extLst>
              <a:ext uri="{FF2B5EF4-FFF2-40B4-BE49-F238E27FC236}">
                <a16:creationId xmlns:a16="http://schemas.microsoft.com/office/drawing/2014/main" id="{C459BEC6-EE3B-449C-8A80-8C49ACF5BDF8}"/>
              </a:ext>
            </a:extLst>
          </p:cNvPr>
          <p:cNvSpPr/>
          <p:nvPr/>
        </p:nvSpPr>
        <p:spPr>
          <a:xfrm>
            <a:off x="1575992"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2" name="Oval 501">
            <a:extLst>
              <a:ext uri="{FF2B5EF4-FFF2-40B4-BE49-F238E27FC236}">
                <a16:creationId xmlns:a16="http://schemas.microsoft.com/office/drawing/2014/main" id="{53CAD257-3FFD-4C9A-945D-5E7AED99A39E}"/>
              </a:ext>
            </a:extLst>
          </p:cNvPr>
          <p:cNvSpPr/>
          <p:nvPr/>
        </p:nvSpPr>
        <p:spPr>
          <a:xfrm>
            <a:off x="1943545"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3" name="Oval 502">
            <a:extLst>
              <a:ext uri="{FF2B5EF4-FFF2-40B4-BE49-F238E27FC236}">
                <a16:creationId xmlns:a16="http://schemas.microsoft.com/office/drawing/2014/main" id="{44B2E7CD-BE47-45D3-A6CB-4BBCD69DF7C8}"/>
              </a:ext>
            </a:extLst>
          </p:cNvPr>
          <p:cNvSpPr/>
          <p:nvPr/>
        </p:nvSpPr>
        <p:spPr>
          <a:xfrm>
            <a:off x="2311098"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4" name="Oval 503">
            <a:extLst>
              <a:ext uri="{FF2B5EF4-FFF2-40B4-BE49-F238E27FC236}">
                <a16:creationId xmlns:a16="http://schemas.microsoft.com/office/drawing/2014/main" id="{4EAF11B2-A002-4235-B9B0-3820C04911DB}"/>
              </a:ext>
            </a:extLst>
          </p:cNvPr>
          <p:cNvSpPr/>
          <p:nvPr/>
        </p:nvSpPr>
        <p:spPr>
          <a:xfrm>
            <a:off x="2678651"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5" name="Oval 504">
            <a:extLst>
              <a:ext uri="{FF2B5EF4-FFF2-40B4-BE49-F238E27FC236}">
                <a16:creationId xmlns:a16="http://schemas.microsoft.com/office/drawing/2014/main" id="{02327719-47B7-41D1-A5AC-393320F6D1B4}"/>
              </a:ext>
            </a:extLst>
          </p:cNvPr>
          <p:cNvSpPr/>
          <p:nvPr/>
        </p:nvSpPr>
        <p:spPr>
          <a:xfrm>
            <a:off x="3046204"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6" name="Oval 505">
            <a:extLst>
              <a:ext uri="{FF2B5EF4-FFF2-40B4-BE49-F238E27FC236}">
                <a16:creationId xmlns:a16="http://schemas.microsoft.com/office/drawing/2014/main" id="{7EE664CB-AC51-46C4-A2FA-F6075A1849B3}"/>
              </a:ext>
            </a:extLst>
          </p:cNvPr>
          <p:cNvSpPr/>
          <p:nvPr/>
        </p:nvSpPr>
        <p:spPr>
          <a:xfrm>
            <a:off x="3413757"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7" name="Oval 506">
            <a:extLst>
              <a:ext uri="{FF2B5EF4-FFF2-40B4-BE49-F238E27FC236}">
                <a16:creationId xmlns:a16="http://schemas.microsoft.com/office/drawing/2014/main" id="{48E396C1-8A86-4A39-B5BB-F13456319F1C}"/>
              </a:ext>
            </a:extLst>
          </p:cNvPr>
          <p:cNvSpPr/>
          <p:nvPr/>
        </p:nvSpPr>
        <p:spPr>
          <a:xfrm>
            <a:off x="3781310"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8" name="Oval 507">
            <a:extLst>
              <a:ext uri="{FF2B5EF4-FFF2-40B4-BE49-F238E27FC236}">
                <a16:creationId xmlns:a16="http://schemas.microsoft.com/office/drawing/2014/main" id="{A65200FE-7B99-468A-BBE1-74675D6A2A0E}"/>
              </a:ext>
            </a:extLst>
          </p:cNvPr>
          <p:cNvSpPr/>
          <p:nvPr/>
        </p:nvSpPr>
        <p:spPr>
          <a:xfrm>
            <a:off x="4148863"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9" name="Oval 508">
            <a:extLst>
              <a:ext uri="{FF2B5EF4-FFF2-40B4-BE49-F238E27FC236}">
                <a16:creationId xmlns:a16="http://schemas.microsoft.com/office/drawing/2014/main" id="{45C1A929-2CA0-4CFE-9E50-1DF791692583}"/>
              </a:ext>
            </a:extLst>
          </p:cNvPr>
          <p:cNvSpPr/>
          <p:nvPr/>
        </p:nvSpPr>
        <p:spPr>
          <a:xfrm>
            <a:off x="4516416"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0" name="Oval 509">
            <a:extLst>
              <a:ext uri="{FF2B5EF4-FFF2-40B4-BE49-F238E27FC236}">
                <a16:creationId xmlns:a16="http://schemas.microsoft.com/office/drawing/2014/main" id="{0058E9D8-2B23-4D2B-9B00-06B7434D2EFE}"/>
              </a:ext>
            </a:extLst>
          </p:cNvPr>
          <p:cNvSpPr/>
          <p:nvPr/>
        </p:nvSpPr>
        <p:spPr>
          <a:xfrm>
            <a:off x="4883969"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1" name="Oval 510">
            <a:extLst>
              <a:ext uri="{FF2B5EF4-FFF2-40B4-BE49-F238E27FC236}">
                <a16:creationId xmlns:a16="http://schemas.microsoft.com/office/drawing/2014/main" id="{2DCBA02C-A4EF-4771-87C3-DF85C918D242}"/>
              </a:ext>
            </a:extLst>
          </p:cNvPr>
          <p:cNvSpPr/>
          <p:nvPr/>
        </p:nvSpPr>
        <p:spPr>
          <a:xfrm>
            <a:off x="5251522"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 name="Oval 511">
            <a:extLst>
              <a:ext uri="{FF2B5EF4-FFF2-40B4-BE49-F238E27FC236}">
                <a16:creationId xmlns:a16="http://schemas.microsoft.com/office/drawing/2014/main" id="{4DD8CB46-048C-4078-9101-17B26E191C12}"/>
              </a:ext>
            </a:extLst>
          </p:cNvPr>
          <p:cNvSpPr/>
          <p:nvPr/>
        </p:nvSpPr>
        <p:spPr>
          <a:xfrm>
            <a:off x="5619075"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8" name="Oval 517">
            <a:extLst>
              <a:ext uri="{FF2B5EF4-FFF2-40B4-BE49-F238E27FC236}">
                <a16:creationId xmlns:a16="http://schemas.microsoft.com/office/drawing/2014/main" id="{8F873818-2458-4CC5-8D88-560B1E1F2C48}"/>
              </a:ext>
            </a:extLst>
          </p:cNvPr>
          <p:cNvSpPr/>
          <p:nvPr/>
        </p:nvSpPr>
        <p:spPr>
          <a:xfrm>
            <a:off x="1575992" y="380573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9" name="Oval 518">
            <a:extLst>
              <a:ext uri="{FF2B5EF4-FFF2-40B4-BE49-F238E27FC236}">
                <a16:creationId xmlns:a16="http://schemas.microsoft.com/office/drawing/2014/main" id="{0CBCB155-46FC-4742-8B9B-8C1AFE9925E7}"/>
              </a:ext>
            </a:extLst>
          </p:cNvPr>
          <p:cNvSpPr/>
          <p:nvPr/>
        </p:nvSpPr>
        <p:spPr>
          <a:xfrm>
            <a:off x="1943545"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0" name="Oval 519">
            <a:extLst>
              <a:ext uri="{FF2B5EF4-FFF2-40B4-BE49-F238E27FC236}">
                <a16:creationId xmlns:a16="http://schemas.microsoft.com/office/drawing/2014/main" id="{25F33D36-26AD-42EE-A68B-D777406D99E7}"/>
              </a:ext>
            </a:extLst>
          </p:cNvPr>
          <p:cNvSpPr/>
          <p:nvPr/>
        </p:nvSpPr>
        <p:spPr>
          <a:xfrm>
            <a:off x="2311098"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1" name="Oval 520">
            <a:extLst>
              <a:ext uri="{FF2B5EF4-FFF2-40B4-BE49-F238E27FC236}">
                <a16:creationId xmlns:a16="http://schemas.microsoft.com/office/drawing/2014/main" id="{964E5D2C-1AB2-434F-B1E8-B3F1C36149AB}"/>
              </a:ext>
            </a:extLst>
          </p:cNvPr>
          <p:cNvSpPr/>
          <p:nvPr/>
        </p:nvSpPr>
        <p:spPr>
          <a:xfrm>
            <a:off x="2678651"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2" name="Oval 521">
            <a:extLst>
              <a:ext uri="{FF2B5EF4-FFF2-40B4-BE49-F238E27FC236}">
                <a16:creationId xmlns:a16="http://schemas.microsoft.com/office/drawing/2014/main" id="{B2A627EE-6829-416C-AB2B-5FB5F977A076}"/>
              </a:ext>
            </a:extLst>
          </p:cNvPr>
          <p:cNvSpPr/>
          <p:nvPr/>
        </p:nvSpPr>
        <p:spPr>
          <a:xfrm>
            <a:off x="3046204"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3" name="Oval 522">
            <a:extLst>
              <a:ext uri="{FF2B5EF4-FFF2-40B4-BE49-F238E27FC236}">
                <a16:creationId xmlns:a16="http://schemas.microsoft.com/office/drawing/2014/main" id="{FAEBD3D9-D1E1-42AB-9438-154E79560695}"/>
              </a:ext>
            </a:extLst>
          </p:cNvPr>
          <p:cNvSpPr/>
          <p:nvPr/>
        </p:nvSpPr>
        <p:spPr>
          <a:xfrm>
            <a:off x="3413757"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4" name="Oval 523">
            <a:extLst>
              <a:ext uri="{FF2B5EF4-FFF2-40B4-BE49-F238E27FC236}">
                <a16:creationId xmlns:a16="http://schemas.microsoft.com/office/drawing/2014/main" id="{1FEB5BD7-8099-4CCE-AFD1-50862239321B}"/>
              </a:ext>
            </a:extLst>
          </p:cNvPr>
          <p:cNvSpPr/>
          <p:nvPr/>
        </p:nvSpPr>
        <p:spPr>
          <a:xfrm>
            <a:off x="3781310"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5" name="Oval 524">
            <a:extLst>
              <a:ext uri="{FF2B5EF4-FFF2-40B4-BE49-F238E27FC236}">
                <a16:creationId xmlns:a16="http://schemas.microsoft.com/office/drawing/2014/main" id="{90273A8D-EC6B-4D6B-BD75-130759A92E26}"/>
              </a:ext>
            </a:extLst>
          </p:cNvPr>
          <p:cNvSpPr/>
          <p:nvPr/>
        </p:nvSpPr>
        <p:spPr>
          <a:xfrm>
            <a:off x="4148863"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6" name="Oval 525">
            <a:extLst>
              <a:ext uri="{FF2B5EF4-FFF2-40B4-BE49-F238E27FC236}">
                <a16:creationId xmlns:a16="http://schemas.microsoft.com/office/drawing/2014/main" id="{6A342091-511A-46BD-8D9A-CAAE939DF00F}"/>
              </a:ext>
            </a:extLst>
          </p:cNvPr>
          <p:cNvSpPr/>
          <p:nvPr/>
        </p:nvSpPr>
        <p:spPr>
          <a:xfrm>
            <a:off x="4516416"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7" name="Oval 526">
            <a:extLst>
              <a:ext uri="{FF2B5EF4-FFF2-40B4-BE49-F238E27FC236}">
                <a16:creationId xmlns:a16="http://schemas.microsoft.com/office/drawing/2014/main" id="{8ED7EB76-DF2E-45C2-AFE5-C7218A29235D}"/>
              </a:ext>
            </a:extLst>
          </p:cNvPr>
          <p:cNvSpPr/>
          <p:nvPr/>
        </p:nvSpPr>
        <p:spPr>
          <a:xfrm>
            <a:off x="4883969"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8" name="Oval 527">
            <a:extLst>
              <a:ext uri="{FF2B5EF4-FFF2-40B4-BE49-F238E27FC236}">
                <a16:creationId xmlns:a16="http://schemas.microsoft.com/office/drawing/2014/main" id="{2573A2A6-9D1B-44EE-A1DD-E873E5E879A1}"/>
              </a:ext>
            </a:extLst>
          </p:cNvPr>
          <p:cNvSpPr/>
          <p:nvPr/>
        </p:nvSpPr>
        <p:spPr>
          <a:xfrm>
            <a:off x="5251522"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9" name="Oval 528">
            <a:extLst>
              <a:ext uri="{FF2B5EF4-FFF2-40B4-BE49-F238E27FC236}">
                <a16:creationId xmlns:a16="http://schemas.microsoft.com/office/drawing/2014/main" id="{F059ED47-402D-4A10-BF63-AFE03534AAF2}"/>
              </a:ext>
            </a:extLst>
          </p:cNvPr>
          <p:cNvSpPr/>
          <p:nvPr/>
        </p:nvSpPr>
        <p:spPr>
          <a:xfrm>
            <a:off x="5619075"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5" name="Oval 534">
            <a:extLst>
              <a:ext uri="{FF2B5EF4-FFF2-40B4-BE49-F238E27FC236}">
                <a16:creationId xmlns:a16="http://schemas.microsoft.com/office/drawing/2014/main" id="{74888652-FD7F-4F59-B554-1B1433FBEA4D}"/>
              </a:ext>
            </a:extLst>
          </p:cNvPr>
          <p:cNvSpPr/>
          <p:nvPr/>
        </p:nvSpPr>
        <p:spPr>
          <a:xfrm>
            <a:off x="1575992"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6" name="Oval 535">
            <a:extLst>
              <a:ext uri="{FF2B5EF4-FFF2-40B4-BE49-F238E27FC236}">
                <a16:creationId xmlns:a16="http://schemas.microsoft.com/office/drawing/2014/main" id="{C6F3C391-BED4-410B-BE28-636B62BD527F}"/>
              </a:ext>
            </a:extLst>
          </p:cNvPr>
          <p:cNvSpPr/>
          <p:nvPr/>
        </p:nvSpPr>
        <p:spPr>
          <a:xfrm>
            <a:off x="1943545"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7" name="Oval 536">
            <a:extLst>
              <a:ext uri="{FF2B5EF4-FFF2-40B4-BE49-F238E27FC236}">
                <a16:creationId xmlns:a16="http://schemas.microsoft.com/office/drawing/2014/main" id="{B46768EA-BD9E-4E65-BE31-DE8E450A55AC}"/>
              </a:ext>
            </a:extLst>
          </p:cNvPr>
          <p:cNvSpPr/>
          <p:nvPr/>
        </p:nvSpPr>
        <p:spPr>
          <a:xfrm>
            <a:off x="2311098"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8" name="Oval 537">
            <a:extLst>
              <a:ext uri="{FF2B5EF4-FFF2-40B4-BE49-F238E27FC236}">
                <a16:creationId xmlns:a16="http://schemas.microsoft.com/office/drawing/2014/main" id="{617BCA3B-85AF-41F0-AA50-881CABDE6418}"/>
              </a:ext>
            </a:extLst>
          </p:cNvPr>
          <p:cNvSpPr/>
          <p:nvPr/>
        </p:nvSpPr>
        <p:spPr>
          <a:xfrm>
            <a:off x="2678651"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9" name="Oval 538">
            <a:extLst>
              <a:ext uri="{FF2B5EF4-FFF2-40B4-BE49-F238E27FC236}">
                <a16:creationId xmlns:a16="http://schemas.microsoft.com/office/drawing/2014/main" id="{F8D99F5A-B825-4C67-8EC0-0F766591F887}"/>
              </a:ext>
            </a:extLst>
          </p:cNvPr>
          <p:cNvSpPr/>
          <p:nvPr/>
        </p:nvSpPr>
        <p:spPr>
          <a:xfrm>
            <a:off x="3046204"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0" name="Oval 539">
            <a:extLst>
              <a:ext uri="{FF2B5EF4-FFF2-40B4-BE49-F238E27FC236}">
                <a16:creationId xmlns:a16="http://schemas.microsoft.com/office/drawing/2014/main" id="{29164CE9-1561-4FF6-9108-E74680F9B6E4}"/>
              </a:ext>
            </a:extLst>
          </p:cNvPr>
          <p:cNvSpPr/>
          <p:nvPr/>
        </p:nvSpPr>
        <p:spPr>
          <a:xfrm>
            <a:off x="3413757"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1" name="Oval 540">
            <a:extLst>
              <a:ext uri="{FF2B5EF4-FFF2-40B4-BE49-F238E27FC236}">
                <a16:creationId xmlns:a16="http://schemas.microsoft.com/office/drawing/2014/main" id="{A5328DAC-C2B8-4697-8C4B-4BED1EBD28DC}"/>
              </a:ext>
            </a:extLst>
          </p:cNvPr>
          <p:cNvSpPr/>
          <p:nvPr/>
        </p:nvSpPr>
        <p:spPr>
          <a:xfrm>
            <a:off x="3781310"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2" name="Oval 541">
            <a:extLst>
              <a:ext uri="{FF2B5EF4-FFF2-40B4-BE49-F238E27FC236}">
                <a16:creationId xmlns:a16="http://schemas.microsoft.com/office/drawing/2014/main" id="{A989D092-F57C-4101-96DC-25F7D51F0960}"/>
              </a:ext>
            </a:extLst>
          </p:cNvPr>
          <p:cNvSpPr/>
          <p:nvPr/>
        </p:nvSpPr>
        <p:spPr>
          <a:xfrm>
            <a:off x="4148863"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3" name="Oval 542">
            <a:extLst>
              <a:ext uri="{FF2B5EF4-FFF2-40B4-BE49-F238E27FC236}">
                <a16:creationId xmlns:a16="http://schemas.microsoft.com/office/drawing/2014/main" id="{70F8B751-B55B-420F-A6F9-E68B4AD23F0E}"/>
              </a:ext>
            </a:extLst>
          </p:cNvPr>
          <p:cNvSpPr/>
          <p:nvPr/>
        </p:nvSpPr>
        <p:spPr>
          <a:xfrm>
            <a:off x="4516416"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4" name="Oval 543">
            <a:extLst>
              <a:ext uri="{FF2B5EF4-FFF2-40B4-BE49-F238E27FC236}">
                <a16:creationId xmlns:a16="http://schemas.microsoft.com/office/drawing/2014/main" id="{6F26C9CA-8ABF-4876-954B-2E106CD91CA3}"/>
              </a:ext>
            </a:extLst>
          </p:cNvPr>
          <p:cNvSpPr/>
          <p:nvPr/>
        </p:nvSpPr>
        <p:spPr>
          <a:xfrm>
            <a:off x="4883969"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5" name="Oval 544">
            <a:extLst>
              <a:ext uri="{FF2B5EF4-FFF2-40B4-BE49-F238E27FC236}">
                <a16:creationId xmlns:a16="http://schemas.microsoft.com/office/drawing/2014/main" id="{1D5C4A68-C939-46C2-B0C4-95885103A141}"/>
              </a:ext>
            </a:extLst>
          </p:cNvPr>
          <p:cNvSpPr/>
          <p:nvPr/>
        </p:nvSpPr>
        <p:spPr>
          <a:xfrm>
            <a:off x="5251522"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6" name="Oval 545">
            <a:extLst>
              <a:ext uri="{FF2B5EF4-FFF2-40B4-BE49-F238E27FC236}">
                <a16:creationId xmlns:a16="http://schemas.microsoft.com/office/drawing/2014/main" id="{4E2A39E7-DC1A-491C-950A-FE355246EA25}"/>
              </a:ext>
            </a:extLst>
          </p:cNvPr>
          <p:cNvSpPr/>
          <p:nvPr/>
        </p:nvSpPr>
        <p:spPr>
          <a:xfrm>
            <a:off x="5619075"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2" name="Oval 551">
            <a:extLst>
              <a:ext uri="{FF2B5EF4-FFF2-40B4-BE49-F238E27FC236}">
                <a16:creationId xmlns:a16="http://schemas.microsoft.com/office/drawing/2014/main" id="{D193708F-3084-47FD-A047-874B9353C446}"/>
              </a:ext>
            </a:extLst>
          </p:cNvPr>
          <p:cNvSpPr/>
          <p:nvPr/>
        </p:nvSpPr>
        <p:spPr>
          <a:xfrm>
            <a:off x="1575992" y="45463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3" name="Oval 552">
            <a:extLst>
              <a:ext uri="{FF2B5EF4-FFF2-40B4-BE49-F238E27FC236}">
                <a16:creationId xmlns:a16="http://schemas.microsoft.com/office/drawing/2014/main" id="{AA0F6833-B267-4A22-8896-DF589893E3FC}"/>
              </a:ext>
            </a:extLst>
          </p:cNvPr>
          <p:cNvSpPr/>
          <p:nvPr/>
        </p:nvSpPr>
        <p:spPr>
          <a:xfrm>
            <a:off x="1943545"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4" name="Oval 553">
            <a:extLst>
              <a:ext uri="{FF2B5EF4-FFF2-40B4-BE49-F238E27FC236}">
                <a16:creationId xmlns:a16="http://schemas.microsoft.com/office/drawing/2014/main" id="{616779E2-2A4C-4747-BE88-DD1E4299C087}"/>
              </a:ext>
            </a:extLst>
          </p:cNvPr>
          <p:cNvSpPr/>
          <p:nvPr/>
        </p:nvSpPr>
        <p:spPr>
          <a:xfrm>
            <a:off x="2311098"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5" name="Oval 554">
            <a:extLst>
              <a:ext uri="{FF2B5EF4-FFF2-40B4-BE49-F238E27FC236}">
                <a16:creationId xmlns:a16="http://schemas.microsoft.com/office/drawing/2014/main" id="{B61A72E8-28D4-42E7-ACD0-E7F81889CE42}"/>
              </a:ext>
            </a:extLst>
          </p:cNvPr>
          <p:cNvSpPr/>
          <p:nvPr/>
        </p:nvSpPr>
        <p:spPr>
          <a:xfrm>
            <a:off x="2678651" y="45463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6" name="Oval 555">
            <a:extLst>
              <a:ext uri="{FF2B5EF4-FFF2-40B4-BE49-F238E27FC236}">
                <a16:creationId xmlns:a16="http://schemas.microsoft.com/office/drawing/2014/main" id="{FDED0E2E-1DAA-4066-8B38-CA68D8F03534}"/>
              </a:ext>
            </a:extLst>
          </p:cNvPr>
          <p:cNvSpPr/>
          <p:nvPr/>
        </p:nvSpPr>
        <p:spPr>
          <a:xfrm>
            <a:off x="3046204"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7" name="Oval 556">
            <a:extLst>
              <a:ext uri="{FF2B5EF4-FFF2-40B4-BE49-F238E27FC236}">
                <a16:creationId xmlns:a16="http://schemas.microsoft.com/office/drawing/2014/main" id="{D8C6FCA2-F071-40EA-89A9-8990CC892946}"/>
              </a:ext>
            </a:extLst>
          </p:cNvPr>
          <p:cNvSpPr/>
          <p:nvPr/>
        </p:nvSpPr>
        <p:spPr>
          <a:xfrm>
            <a:off x="3413757" y="45463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8" name="Oval 557">
            <a:extLst>
              <a:ext uri="{FF2B5EF4-FFF2-40B4-BE49-F238E27FC236}">
                <a16:creationId xmlns:a16="http://schemas.microsoft.com/office/drawing/2014/main" id="{A6706AA5-8C00-470E-8F19-6250312D6DFC}"/>
              </a:ext>
            </a:extLst>
          </p:cNvPr>
          <p:cNvSpPr/>
          <p:nvPr/>
        </p:nvSpPr>
        <p:spPr>
          <a:xfrm>
            <a:off x="3781310"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9" name="Oval 558">
            <a:extLst>
              <a:ext uri="{FF2B5EF4-FFF2-40B4-BE49-F238E27FC236}">
                <a16:creationId xmlns:a16="http://schemas.microsoft.com/office/drawing/2014/main" id="{11C7862B-E5E2-440F-AF2F-BBBBA34F1569}"/>
              </a:ext>
            </a:extLst>
          </p:cNvPr>
          <p:cNvSpPr/>
          <p:nvPr/>
        </p:nvSpPr>
        <p:spPr>
          <a:xfrm>
            <a:off x="4148863"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0" name="Oval 559">
            <a:extLst>
              <a:ext uri="{FF2B5EF4-FFF2-40B4-BE49-F238E27FC236}">
                <a16:creationId xmlns:a16="http://schemas.microsoft.com/office/drawing/2014/main" id="{199D16BD-3916-4C3A-A63D-4913F460BCCE}"/>
              </a:ext>
            </a:extLst>
          </p:cNvPr>
          <p:cNvSpPr/>
          <p:nvPr/>
        </p:nvSpPr>
        <p:spPr>
          <a:xfrm>
            <a:off x="4516416"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1" name="Oval 560">
            <a:extLst>
              <a:ext uri="{FF2B5EF4-FFF2-40B4-BE49-F238E27FC236}">
                <a16:creationId xmlns:a16="http://schemas.microsoft.com/office/drawing/2014/main" id="{7391DFA3-0D5E-4BC9-A7AF-275B2F9F703B}"/>
              </a:ext>
            </a:extLst>
          </p:cNvPr>
          <p:cNvSpPr/>
          <p:nvPr/>
        </p:nvSpPr>
        <p:spPr>
          <a:xfrm>
            <a:off x="4883969"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2" name="Oval 561">
            <a:extLst>
              <a:ext uri="{FF2B5EF4-FFF2-40B4-BE49-F238E27FC236}">
                <a16:creationId xmlns:a16="http://schemas.microsoft.com/office/drawing/2014/main" id="{15AA4A26-03AD-4ACF-9165-E3907F45D51D}"/>
              </a:ext>
            </a:extLst>
          </p:cNvPr>
          <p:cNvSpPr/>
          <p:nvPr/>
        </p:nvSpPr>
        <p:spPr>
          <a:xfrm>
            <a:off x="5251522"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3" name="Oval 562">
            <a:extLst>
              <a:ext uri="{FF2B5EF4-FFF2-40B4-BE49-F238E27FC236}">
                <a16:creationId xmlns:a16="http://schemas.microsoft.com/office/drawing/2014/main" id="{8E65FFFA-6A09-4A60-B9F1-EB73B6DA831F}"/>
              </a:ext>
            </a:extLst>
          </p:cNvPr>
          <p:cNvSpPr/>
          <p:nvPr/>
        </p:nvSpPr>
        <p:spPr>
          <a:xfrm>
            <a:off x="5619075"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9" name="Oval 568">
            <a:extLst>
              <a:ext uri="{FF2B5EF4-FFF2-40B4-BE49-F238E27FC236}">
                <a16:creationId xmlns:a16="http://schemas.microsoft.com/office/drawing/2014/main" id="{CC0A215E-5955-4FB4-8F2B-E0871C6ECB13}"/>
              </a:ext>
            </a:extLst>
          </p:cNvPr>
          <p:cNvSpPr/>
          <p:nvPr/>
        </p:nvSpPr>
        <p:spPr>
          <a:xfrm>
            <a:off x="1575992"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0" name="Oval 569">
            <a:extLst>
              <a:ext uri="{FF2B5EF4-FFF2-40B4-BE49-F238E27FC236}">
                <a16:creationId xmlns:a16="http://schemas.microsoft.com/office/drawing/2014/main" id="{3357B02B-01FC-4DAE-8F7C-6E90428A5BEC}"/>
              </a:ext>
            </a:extLst>
          </p:cNvPr>
          <p:cNvSpPr/>
          <p:nvPr/>
        </p:nvSpPr>
        <p:spPr>
          <a:xfrm>
            <a:off x="1943545" y="49124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1" name="Oval 570">
            <a:extLst>
              <a:ext uri="{FF2B5EF4-FFF2-40B4-BE49-F238E27FC236}">
                <a16:creationId xmlns:a16="http://schemas.microsoft.com/office/drawing/2014/main" id="{11606B64-D1A5-4236-B6F2-1DDE3AF86E94}"/>
              </a:ext>
            </a:extLst>
          </p:cNvPr>
          <p:cNvSpPr/>
          <p:nvPr/>
        </p:nvSpPr>
        <p:spPr>
          <a:xfrm>
            <a:off x="2311098" y="49124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2" name="Oval 571">
            <a:extLst>
              <a:ext uri="{FF2B5EF4-FFF2-40B4-BE49-F238E27FC236}">
                <a16:creationId xmlns:a16="http://schemas.microsoft.com/office/drawing/2014/main" id="{1559274A-A165-4E56-84E2-E15AEC9884C7}"/>
              </a:ext>
            </a:extLst>
          </p:cNvPr>
          <p:cNvSpPr/>
          <p:nvPr/>
        </p:nvSpPr>
        <p:spPr>
          <a:xfrm>
            <a:off x="2678651" y="49124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3" name="Oval 572">
            <a:extLst>
              <a:ext uri="{FF2B5EF4-FFF2-40B4-BE49-F238E27FC236}">
                <a16:creationId xmlns:a16="http://schemas.microsoft.com/office/drawing/2014/main" id="{EB4AD4CB-2EF6-4192-A0DF-DBFE6DFBF9F1}"/>
              </a:ext>
            </a:extLst>
          </p:cNvPr>
          <p:cNvSpPr/>
          <p:nvPr/>
        </p:nvSpPr>
        <p:spPr>
          <a:xfrm>
            <a:off x="3046204"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4" name="Oval 573">
            <a:extLst>
              <a:ext uri="{FF2B5EF4-FFF2-40B4-BE49-F238E27FC236}">
                <a16:creationId xmlns:a16="http://schemas.microsoft.com/office/drawing/2014/main" id="{859A59AE-1699-4797-8952-44C365C2A683}"/>
              </a:ext>
            </a:extLst>
          </p:cNvPr>
          <p:cNvSpPr/>
          <p:nvPr/>
        </p:nvSpPr>
        <p:spPr>
          <a:xfrm>
            <a:off x="3413757"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5" name="Oval 574">
            <a:extLst>
              <a:ext uri="{FF2B5EF4-FFF2-40B4-BE49-F238E27FC236}">
                <a16:creationId xmlns:a16="http://schemas.microsoft.com/office/drawing/2014/main" id="{FBE11718-F801-4309-B873-B0C7604741AC}"/>
              </a:ext>
            </a:extLst>
          </p:cNvPr>
          <p:cNvSpPr/>
          <p:nvPr/>
        </p:nvSpPr>
        <p:spPr>
          <a:xfrm>
            <a:off x="3781310"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6" name="Oval 575">
            <a:extLst>
              <a:ext uri="{FF2B5EF4-FFF2-40B4-BE49-F238E27FC236}">
                <a16:creationId xmlns:a16="http://schemas.microsoft.com/office/drawing/2014/main" id="{E8BB6E07-FA42-483F-AC55-E1950D3249D6}"/>
              </a:ext>
            </a:extLst>
          </p:cNvPr>
          <p:cNvSpPr/>
          <p:nvPr/>
        </p:nvSpPr>
        <p:spPr>
          <a:xfrm>
            <a:off x="4148863"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7" name="Oval 576">
            <a:extLst>
              <a:ext uri="{FF2B5EF4-FFF2-40B4-BE49-F238E27FC236}">
                <a16:creationId xmlns:a16="http://schemas.microsoft.com/office/drawing/2014/main" id="{F674D594-0072-46EB-9C32-7BBB2913FB47}"/>
              </a:ext>
            </a:extLst>
          </p:cNvPr>
          <p:cNvSpPr/>
          <p:nvPr/>
        </p:nvSpPr>
        <p:spPr>
          <a:xfrm>
            <a:off x="4516416"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8" name="Oval 577">
            <a:extLst>
              <a:ext uri="{FF2B5EF4-FFF2-40B4-BE49-F238E27FC236}">
                <a16:creationId xmlns:a16="http://schemas.microsoft.com/office/drawing/2014/main" id="{E95C6376-D487-4EB4-AE0F-44469D8CB283}"/>
              </a:ext>
            </a:extLst>
          </p:cNvPr>
          <p:cNvSpPr/>
          <p:nvPr/>
        </p:nvSpPr>
        <p:spPr>
          <a:xfrm>
            <a:off x="4883969"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9" name="Oval 578">
            <a:extLst>
              <a:ext uri="{FF2B5EF4-FFF2-40B4-BE49-F238E27FC236}">
                <a16:creationId xmlns:a16="http://schemas.microsoft.com/office/drawing/2014/main" id="{3373ED6D-AC64-4029-9E7A-A2886973F83C}"/>
              </a:ext>
            </a:extLst>
          </p:cNvPr>
          <p:cNvSpPr/>
          <p:nvPr/>
        </p:nvSpPr>
        <p:spPr>
          <a:xfrm>
            <a:off x="5251522"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0" name="Oval 579">
            <a:extLst>
              <a:ext uri="{FF2B5EF4-FFF2-40B4-BE49-F238E27FC236}">
                <a16:creationId xmlns:a16="http://schemas.microsoft.com/office/drawing/2014/main" id="{71D415E5-0C8C-42B8-B06C-22B445967D9E}"/>
              </a:ext>
            </a:extLst>
          </p:cNvPr>
          <p:cNvSpPr/>
          <p:nvPr/>
        </p:nvSpPr>
        <p:spPr>
          <a:xfrm>
            <a:off x="5619075"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6" name="Oval 585">
            <a:extLst>
              <a:ext uri="{FF2B5EF4-FFF2-40B4-BE49-F238E27FC236}">
                <a16:creationId xmlns:a16="http://schemas.microsoft.com/office/drawing/2014/main" id="{AEBDC044-7955-4070-9D2C-CC5906C65448}"/>
              </a:ext>
            </a:extLst>
          </p:cNvPr>
          <p:cNvSpPr/>
          <p:nvPr/>
        </p:nvSpPr>
        <p:spPr>
          <a:xfrm>
            <a:off x="1575992" y="52784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7" name="Oval 586">
            <a:extLst>
              <a:ext uri="{FF2B5EF4-FFF2-40B4-BE49-F238E27FC236}">
                <a16:creationId xmlns:a16="http://schemas.microsoft.com/office/drawing/2014/main" id="{B2B6CF87-29C9-4EF4-A6C4-AC4BBA8F4531}"/>
              </a:ext>
            </a:extLst>
          </p:cNvPr>
          <p:cNvSpPr/>
          <p:nvPr/>
        </p:nvSpPr>
        <p:spPr>
          <a:xfrm>
            <a:off x="1943545"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9" name="Oval 588">
            <a:extLst>
              <a:ext uri="{FF2B5EF4-FFF2-40B4-BE49-F238E27FC236}">
                <a16:creationId xmlns:a16="http://schemas.microsoft.com/office/drawing/2014/main" id="{3C752B4C-6F78-4E9E-A365-C1FA584D351F}"/>
              </a:ext>
            </a:extLst>
          </p:cNvPr>
          <p:cNvSpPr/>
          <p:nvPr/>
        </p:nvSpPr>
        <p:spPr>
          <a:xfrm>
            <a:off x="2678651"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0" name="Oval 589">
            <a:extLst>
              <a:ext uri="{FF2B5EF4-FFF2-40B4-BE49-F238E27FC236}">
                <a16:creationId xmlns:a16="http://schemas.microsoft.com/office/drawing/2014/main" id="{AEF0859B-56C7-486C-B145-2F670DCA0F10}"/>
              </a:ext>
            </a:extLst>
          </p:cNvPr>
          <p:cNvSpPr/>
          <p:nvPr/>
        </p:nvSpPr>
        <p:spPr>
          <a:xfrm>
            <a:off x="3046204"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1" name="Oval 590">
            <a:extLst>
              <a:ext uri="{FF2B5EF4-FFF2-40B4-BE49-F238E27FC236}">
                <a16:creationId xmlns:a16="http://schemas.microsoft.com/office/drawing/2014/main" id="{99B39DFD-4431-4B3E-B7D6-746B800CBFF2}"/>
              </a:ext>
            </a:extLst>
          </p:cNvPr>
          <p:cNvSpPr/>
          <p:nvPr/>
        </p:nvSpPr>
        <p:spPr>
          <a:xfrm>
            <a:off x="3413757"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2" name="Oval 591">
            <a:extLst>
              <a:ext uri="{FF2B5EF4-FFF2-40B4-BE49-F238E27FC236}">
                <a16:creationId xmlns:a16="http://schemas.microsoft.com/office/drawing/2014/main" id="{2E753B8F-2896-44EC-9732-0F6040DCADCA}"/>
              </a:ext>
            </a:extLst>
          </p:cNvPr>
          <p:cNvSpPr/>
          <p:nvPr/>
        </p:nvSpPr>
        <p:spPr>
          <a:xfrm>
            <a:off x="3781310"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3" name="Oval 592">
            <a:extLst>
              <a:ext uri="{FF2B5EF4-FFF2-40B4-BE49-F238E27FC236}">
                <a16:creationId xmlns:a16="http://schemas.microsoft.com/office/drawing/2014/main" id="{E537C4CF-2950-4FB9-8DB0-1374F935DF7F}"/>
              </a:ext>
            </a:extLst>
          </p:cNvPr>
          <p:cNvSpPr/>
          <p:nvPr/>
        </p:nvSpPr>
        <p:spPr>
          <a:xfrm>
            <a:off x="4148863"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4" name="Oval 593">
            <a:extLst>
              <a:ext uri="{FF2B5EF4-FFF2-40B4-BE49-F238E27FC236}">
                <a16:creationId xmlns:a16="http://schemas.microsoft.com/office/drawing/2014/main" id="{F688CA5A-232A-4CB2-B8BE-F91F63E00712}"/>
              </a:ext>
            </a:extLst>
          </p:cNvPr>
          <p:cNvSpPr/>
          <p:nvPr/>
        </p:nvSpPr>
        <p:spPr>
          <a:xfrm>
            <a:off x="4516416"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5" name="Oval 594">
            <a:extLst>
              <a:ext uri="{FF2B5EF4-FFF2-40B4-BE49-F238E27FC236}">
                <a16:creationId xmlns:a16="http://schemas.microsoft.com/office/drawing/2014/main" id="{7B068824-2B45-4A1B-B5BE-9E5DB0C20409}"/>
              </a:ext>
            </a:extLst>
          </p:cNvPr>
          <p:cNvSpPr/>
          <p:nvPr/>
        </p:nvSpPr>
        <p:spPr>
          <a:xfrm>
            <a:off x="4883969"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6" name="Oval 595">
            <a:extLst>
              <a:ext uri="{FF2B5EF4-FFF2-40B4-BE49-F238E27FC236}">
                <a16:creationId xmlns:a16="http://schemas.microsoft.com/office/drawing/2014/main" id="{FA584F80-85EA-4C41-B23E-44AEC781968F}"/>
              </a:ext>
            </a:extLst>
          </p:cNvPr>
          <p:cNvSpPr/>
          <p:nvPr/>
        </p:nvSpPr>
        <p:spPr>
          <a:xfrm>
            <a:off x="5251522"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7" name="Oval 596">
            <a:extLst>
              <a:ext uri="{FF2B5EF4-FFF2-40B4-BE49-F238E27FC236}">
                <a16:creationId xmlns:a16="http://schemas.microsoft.com/office/drawing/2014/main" id="{688224C4-780E-41BC-862B-9A18759F5765}"/>
              </a:ext>
            </a:extLst>
          </p:cNvPr>
          <p:cNvSpPr/>
          <p:nvPr/>
        </p:nvSpPr>
        <p:spPr>
          <a:xfrm>
            <a:off x="5619075"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3" name="Oval 602">
            <a:extLst>
              <a:ext uri="{FF2B5EF4-FFF2-40B4-BE49-F238E27FC236}">
                <a16:creationId xmlns:a16="http://schemas.microsoft.com/office/drawing/2014/main" id="{167CE34E-9E12-4B26-8D1C-39C7B9E4A2DD}"/>
              </a:ext>
            </a:extLst>
          </p:cNvPr>
          <p:cNvSpPr/>
          <p:nvPr/>
        </p:nvSpPr>
        <p:spPr>
          <a:xfrm>
            <a:off x="1575992" y="56445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4" name="Oval 603">
            <a:extLst>
              <a:ext uri="{FF2B5EF4-FFF2-40B4-BE49-F238E27FC236}">
                <a16:creationId xmlns:a16="http://schemas.microsoft.com/office/drawing/2014/main" id="{05AC37E4-159E-44B2-B76F-2E3CEA3FF90B}"/>
              </a:ext>
            </a:extLst>
          </p:cNvPr>
          <p:cNvSpPr/>
          <p:nvPr/>
        </p:nvSpPr>
        <p:spPr>
          <a:xfrm>
            <a:off x="1943545"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5" name="Oval 604">
            <a:extLst>
              <a:ext uri="{FF2B5EF4-FFF2-40B4-BE49-F238E27FC236}">
                <a16:creationId xmlns:a16="http://schemas.microsoft.com/office/drawing/2014/main" id="{80EADCD2-8876-458A-B809-C3A74840806D}"/>
              </a:ext>
            </a:extLst>
          </p:cNvPr>
          <p:cNvSpPr/>
          <p:nvPr/>
        </p:nvSpPr>
        <p:spPr>
          <a:xfrm>
            <a:off x="2311098"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6" name="Oval 605">
            <a:extLst>
              <a:ext uri="{FF2B5EF4-FFF2-40B4-BE49-F238E27FC236}">
                <a16:creationId xmlns:a16="http://schemas.microsoft.com/office/drawing/2014/main" id="{8B7ADD4E-C250-433C-A410-F7C63130BF46}"/>
              </a:ext>
            </a:extLst>
          </p:cNvPr>
          <p:cNvSpPr/>
          <p:nvPr/>
        </p:nvSpPr>
        <p:spPr>
          <a:xfrm>
            <a:off x="2678651"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7" name="Oval 606">
            <a:extLst>
              <a:ext uri="{FF2B5EF4-FFF2-40B4-BE49-F238E27FC236}">
                <a16:creationId xmlns:a16="http://schemas.microsoft.com/office/drawing/2014/main" id="{75B23376-C098-40E1-8222-546C90243811}"/>
              </a:ext>
            </a:extLst>
          </p:cNvPr>
          <p:cNvSpPr/>
          <p:nvPr/>
        </p:nvSpPr>
        <p:spPr>
          <a:xfrm>
            <a:off x="3046204"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8" name="Oval 607">
            <a:extLst>
              <a:ext uri="{FF2B5EF4-FFF2-40B4-BE49-F238E27FC236}">
                <a16:creationId xmlns:a16="http://schemas.microsoft.com/office/drawing/2014/main" id="{E5E6E860-EC83-4E41-AA73-9E862A69C651}"/>
              </a:ext>
            </a:extLst>
          </p:cNvPr>
          <p:cNvSpPr/>
          <p:nvPr/>
        </p:nvSpPr>
        <p:spPr>
          <a:xfrm>
            <a:off x="3413757"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9" name="Oval 608">
            <a:extLst>
              <a:ext uri="{FF2B5EF4-FFF2-40B4-BE49-F238E27FC236}">
                <a16:creationId xmlns:a16="http://schemas.microsoft.com/office/drawing/2014/main" id="{E7AF88B2-A61A-463C-8556-386D100765AF}"/>
              </a:ext>
            </a:extLst>
          </p:cNvPr>
          <p:cNvSpPr/>
          <p:nvPr/>
        </p:nvSpPr>
        <p:spPr>
          <a:xfrm>
            <a:off x="3781310"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0" name="Oval 609">
            <a:extLst>
              <a:ext uri="{FF2B5EF4-FFF2-40B4-BE49-F238E27FC236}">
                <a16:creationId xmlns:a16="http://schemas.microsoft.com/office/drawing/2014/main" id="{64B0ABC3-0650-4054-9377-AE2E657D650F}"/>
              </a:ext>
            </a:extLst>
          </p:cNvPr>
          <p:cNvSpPr/>
          <p:nvPr/>
        </p:nvSpPr>
        <p:spPr>
          <a:xfrm>
            <a:off x="4148863"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1" name="Oval 610">
            <a:extLst>
              <a:ext uri="{FF2B5EF4-FFF2-40B4-BE49-F238E27FC236}">
                <a16:creationId xmlns:a16="http://schemas.microsoft.com/office/drawing/2014/main" id="{FD7438F4-18B2-487F-8A4A-B9DBBA45FCB8}"/>
              </a:ext>
            </a:extLst>
          </p:cNvPr>
          <p:cNvSpPr/>
          <p:nvPr/>
        </p:nvSpPr>
        <p:spPr>
          <a:xfrm>
            <a:off x="4516416"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2" name="Oval 611">
            <a:extLst>
              <a:ext uri="{FF2B5EF4-FFF2-40B4-BE49-F238E27FC236}">
                <a16:creationId xmlns:a16="http://schemas.microsoft.com/office/drawing/2014/main" id="{A93B82CA-850F-4019-B968-C5B232379F4D}"/>
              </a:ext>
            </a:extLst>
          </p:cNvPr>
          <p:cNvSpPr/>
          <p:nvPr/>
        </p:nvSpPr>
        <p:spPr>
          <a:xfrm>
            <a:off x="4883969"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3" name="Oval 612">
            <a:extLst>
              <a:ext uri="{FF2B5EF4-FFF2-40B4-BE49-F238E27FC236}">
                <a16:creationId xmlns:a16="http://schemas.microsoft.com/office/drawing/2014/main" id="{5F016862-9FCA-43C6-9BF0-FCB04DC843DA}"/>
              </a:ext>
            </a:extLst>
          </p:cNvPr>
          <p:cNvSpPr/>
          <p:nvPr/>
        </p:nvSpPr>
        <p:spPr>
          <a:xfrm>
            <a:off x="5251522"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 name="Oval 613">
            <a:extLst>
              <a:ext uri="{FF2B5EF4-FFF2-40B4-BE49-F238E27FC236}">
                <a16:creationId xmlns:a16="http://schemas.microsoft.com/office/drawing/2014/main" id="{B201197C-88C0-471E-A782-D2317D10E12D}"/>
              </a:ext>
            </a:extLst>
          </p:cNvPr>
          <p:cNvSpPr/>
          <p:nvPr/>
        </p:nvSpPr>
        <p:spPr>
          <a:xfrm>
            <a:off x="5619075"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0" name="Oval 619">
            <a:extLst>
              <a:ext uri="{FF2B5EF4-FFF2-40B4-BE49-F238E27FC236}">
                <a16:creationId xmlns:a16="http://schemas.microsoft.com/office/drawing/2014/main" id="{67880364-2096-497C-9B35-2F910B4C2F9E}"/>
              </a:ext>
            </a:extLst>
          </p:cNvPr>
          <p:cNvSpPr/>
          <p:nvPr/>
        </p:nvSpPr>
        <p:spPr>
          <a:xfrm>
            <a:off x="1575992"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1" name="Oval 620">
            <a:extLst>
              <a:ext uri="{FF2B5EF4-FFF2-40B4-BE49-F238E27FC236}">
                <a16:creationId xmlns:a16="http://schemas.microsoft.com/office/drawing/2014/main" id="{22BD5256-ADA1-426E-8906-D83C3ED65198}"/>
              </a:ext>
            </a:extLst>
          </p:cNvPr>
          <p:cNvSpPr/>
          <p:nvPr/>
        </p:nvSpPr>
        <p:spPr>
          <a:xfrm>
            <a:off x="1943545" y="60105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2" name="Oval 621">
            <a:extLst>
              <a:ext uri="{FF2B5EF4-FFF2-40B4-BE49-F238E27FC236}">
                <a16:creationId xmlns:a16="http://schemas.microsoft.com/office/drawing/2014/main" id="{2BFC02B9-B4D3-4FBF-B109-8D2791A633A4}"/>
              </a:ext>
            </a:extLst>
          </p:cNvPr>
          <p:cNvSpPr/>
          <p:nvPr/>
        </p:nvSpPr>
        <p:spPr>
          <a:xfrm>
            <a:off x="2311098"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3" name="Oval 622">
            <a:extLst>
              <a:ext uri="{FF2B5EF4-FFF2-40B4-BE49-F238E27FC236}">
                <a16:creationId xmlns:a16="http://schemas.microsoft.com/office/drawing/2014/main" id="{E2250D2B-595F-41E1-A94E-600E1BB8C46E}"/>
              </a:ext>
            </a:extLst>
          </p:cNvPr>
          <p:cNvSpPr/>
          <p:nvPr/>
        </p:nvSpPr>
        <p:spPr>
          <a:xfrm>
            <a:off x="2678651"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4" name="Oval 623">
            <a:extLst>
              <a:ext uri="{FF2B5EF4-FFF2-40B4-BE49-F238E27FC236}">
                <a16:creationId xmlns:a16="http://schemas.microsoft.com/office/drawing/2014/main" id="{3668D3F3-BBB7-4155-B979-894929CE7535}"/>
              </a:ext>
            </a:extLst>
          </p:cNvPr>
          <p:cNvSpPr/>
          <p:nvPr/>
        </p:nvSpPr>
        <p:spPr>
          <a:xfrm>
            <a:off x="3046204"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5" name="Oval 624">
            <a:extLst>
              <a:ext uri="{FF2B5EF4-FFF2-40B4-BE49-F238E27FC236}">
                <a16:creationId xmlns:a16="http://schemas.microsoft.com/office/drawing/2014/main" id="{A2381A46-5E8D-4A8F-A089-2EE77C8565BB}"/>
              </a:ext>
            </a:extLst>
          </p:cNvPr>
          <p:cNvSpPr/>
          <p:nvPr/>
        </p:nvSpPr>
        <p:spPr>
          <a:xfrm>
            <a:off x="3413757"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6" name="Oval 625">
            <a:extLst>
              <a:ext uri="{FF2B5EF4-FFF2-40B4-BE49-F238E27FC236}">
                <a16:creationId xmlns:a16="http://schemas.microsoft.com/office/drawing/2014/main" id="{4528EFC3-70AB-4591-B0A5-BE4A76583F74}"/>
              </a:ext>
            </a:extLst>
          </p:cNvPr>
          <p:cNvSpPr/>
          <p:nvPr/>
        </p:nvSpPr>
        <p:spPr>
          <a:xfrm>
            <a:off x="3781310"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7" name="Oval 626">
            <a:extLst>
              <a:ext uri="{FF2B5EF4-FFF2-40B4-BE49-F238E27FC236}">
                <a16:creationId xmlns:a16="http://schemas.microsoft.com/office/drawing/2014/main" id="{525133D4-B102-4651-80E3-A2171F5F709F}"/>
              </a:ext>
            </a:extLst>
          </p:cNvPr>
          <p:cNvSpPr/>
          <p:nvPr/>
        </p:nvSpPr>
        <p:spPr>
          <a:xfrm>
            <a:off x="4148863"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8" name="Oval 627">
            <a:extLst>
              <a:ext uri="{FF2B5EF4-FFF2-40B4-BE49-F238E27FC236}">
                <a16:creationId xmlns:a16="http://schemas.microsoft.com/office/drawing/2014/main" id="{852A3760-3C47-4B2B-B5B1-BA7732AD922F}"/>
              </a:ext>
            </a:extLst>
          </p:cNvPr>
          <p:cNvSpPr/>
          <p:nvPr/>
        </p:nvSpPr>
        <p:spPr>
          <a:xfrm>
            <a:off x="4516416"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9" name="Oval 628">
            <a:extLst>
              <a:ext uri="{FF2B5EF4-FFF2-40B4-BE49-F238E27FC236}">
                <a16:creationId xmlns:a16="http://schemas.microsoft.com/office/drawing/2014/main" id="{39DBB8CF-5BD9-40E7-9B1E-7CF1F10FD3E1}"/>
              </a:ext>
            </a:extLst>
          </p:cNvPr>
          <p:cNvSpPr/>
          <p:nvPr/>
        </p:nvSpPr>
        <p:spPr>
          <a:xfrm>
            <a:off x="4883969"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0" name="Oval 629">
            <a:extLst>
              <a:ext uri="{FF2B5EF4-FFF2-40B4-BE49-F238E27FC236}">
                <a16:creationId xmlns:a16="http://schemas.microsoft.com/office/drawing/2014/main" id="{36C9F79B-4C2A-4BD5-8B58-17EB7112D748}"/>
              </a:ext>
            </a:extLst>
          </p:cNvPr>
          <p:cNvSpPr/>
          <p:nvPr/>
        </p:nvSpPr>
        <p:spPr>
          <a:xfrm>
            <a:off x="5251522"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1" name="Oval 630">
            <a:extLst>
              <a:ext uri="{FF2B5EF4-FFF2-40B4-BE49-F238E27FC236}">
                <a16:creationId xmlns:a16="http://schemas.microsoft.com/office/drawing/2014/main" id="{A71BBA95-D711-4C76-9764-73E372A4005C}"/>
              </a:ext>
            </a:extLst>
          </p:cNvPr>
          <p:cNvSpPr/>
          <p:nvPr/>
        </p:nvSpPr>
        <p:spPr>
          <a:xfrm>
            <a:off x="5619075"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4" name="TextBox 673">
            <a:extLst>
              <a:ext uri="{FF2B5EF4-FFF2-40B4-BE49-F238E27FC236}">
                <a16:creationId xmlns:a16="http://schemas.microsoft.com/office/drawing/2014/main" id="{53C418AF-5FDF-4C57-8BDD-838DADF4C2A4}"/>
              </a:ext>
            </a:extLst>
          </p:cNvPr>
          <p:cNvSpPr txBox="1"/>
          <p:nvPr/>
        </p:nvSpPr>
        <p:spPr>
          <a:xfrm>
            <a:off x="1131648" y="3254033"/>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9</a:t>
            </a:r>
            <a:endParaRPr lang="en-US" dirty="0"/>
          </a:p>
        </p:txBody>
      </p:sp>
      <p:sp>
        <p:nvSpPr>
          <p:cNvPr id="676" name="TextBox 675">
            <a:extLst>
              <a:ext uri="{FF2B5EF4-FFF2-40B4-BE49-F238E27FC236}">
                <a16:creationId xmlns:a16="http://schemas.microsoft.com/office/drawing/2014/main" id="{82BFEE7F-28E0-48F7-A6AC-D3133E537258}"/>
              </a:ext>
            </a:extLst>
          </p:cNvPr>
          <p:cNvSpPr txBox="1"/>
          <p:nvPr/>
        </p:nvSpPr>
        <p:spPr>
          <a:xfrm>
            <a:off x="4814490" y="4013602"/>
            <a:ext cx="769870"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15 V</a:t>
            </a:r>
            <a:endParaRPr lang="en-US" dirty="0"/>
          </a:p>
        </p:txBody>
      </p:sp>
      <p:sp>
        <p:nvSpPr>
          <p:cNvPr id="677" name="TextBox 676">
            <a:extLst>
              <a:ext uri="{FF2B5EF4-FFF2-40B4-BE49-F238E27FC236}">
                <a16:creationId xmlns:a16="http://schemas.microsoft.com/office/drawing/2014/main" id="{4D8532EE-60F2-4219-87DE-8F97208F31D7}"/>
              </a:ext>
            </a:extLst>
          </p:cNvPr>
          <p:cNvSpPr txBox="1"/>
          <p:nvPr/>
        </p:nvSpPr>
        <p:spPr>
          <a:xfrm>
            <a:off x="4041552" y="5844045"/>
            <a:ext cx="653753"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5 V</a:t>
            </a:r>
            <a:endParaRPr lang="en-US" dirty="0"/>
          </a:p>
        </p:txBody>
      </p:sp>
      <p:sp>
        <p:nvSpPr>
          <p:cNvPr id="679" name="TextBox 678">
            <a:extLst>
              <a:ext uri="{FF2B5EF4-FFF2-40B4-BE49-F238E27FC236}">
                <a16:creationId xmlns:a16="http://schemas.microsoft.com/office/drawing/2014/main" id="{4EEB4933-76E6-464A-BD62-1B9E774A44FB}"/>
              </a:ext>
            </a:extLst>
          </p:cNvPr>
          <p:cNvSpPr txBox="1"/>
          <p:nvPr/>
        </p:nvSpPr>
        <p:spPr>
          <a:xfrm>
            <a:off x="1431653" y="6272952"/>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p>
        </p:txBody>
      </p:sp>
      <p:sp>
        <p:nvSpPr>
          <p:cNvPr id="680" name="TextBox 679">
            <a:extLst>
              <a:ext uri="{FF2B5EF4-FFF2-40B4-BE49-F238E27FC236}">
                <a16:creationId xmlns:a16="http://schemas.microsoft.com/office/drawing/2014/main" id="{F35F5D56-A254-41EC-80CF-1E87E393C52B}"/>
              </a:ext>
            </a:extLst>
          </p:cNvPr>
          <p:cNvSpPr txBox="1"/>
          <p:nvPr/>
        </p:nvSpPr>
        <p:spPr>
          <a:xfrm>
            <a:off x="1131648" y="5795141"/>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sp>
        <p:nvSpPr>
          <p:cNvPr id="681" name="TextBox 680">
            <a:extLst>
              <a:ext uri="{FF2B5EF4-FFF2-40B4-BE49-F238E27FC236}">
                <a16:creationId xmlns:a16="http://schemas.microsoft.com/office/drawing/2014/main" id="{5AFF1BBF-D255-4F76-9BCC-768B1F50EB22}"/>
              </a:ext>
            </a:extLst>
          </p:cNvPr>
          <p:cNvSpPr txBox="1"/>
          <p:nvPr/>
        </p:nvSpPr>
        <p:spPr>
          <a:xfrm>
            <a:off x="5399022" y="6279150"/>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11</a:t>
            </a:r>
            <a:endParaRPr lang="en-US" dirty="0"/>
          </a:p>
        </p:txBody>
      </p:sp>
      <p:sp>
        <p:nvSpPr>
          <p:cNvPr id="682" name="TextBox 681">
            <a:extLst>
              <a:ext uri="{FF2B5EF4-FFF2-40B4-BE49-F238E27FC236}">
                <a16:creationId xmlns:a16="http://schemas.microsoft.com/office/drawing/2014/main" id="{EECDEA33-7B06-4D67-A504-F43C7087A099}"/>
              </a:ext>
            </a:extLst>
          </p:cNvPr>
          <p:cNvSpPr txBox="1"/>
          <p:nvPr/>
        </p:nvSpPr>
        <p:spPr>
          <a:xfrm>
            <a:off x="2650096" y="4558467"/>
            <a:ext cx="653753"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0 V</a:t>
            </a:r>
            <a:endParaRPr lang="en-US" dirty="0"/>
          </a:p>
        </p:txBody>
      </p:sp>
      <p:grpSp>
        <p:nvGrpSpPr>
          <p:cNvPr id="34" name="Group 33">
            <a:extLst>
              <a:ext uri="{FF2B5EF4-FFF2-40B4-BE49-F238E27FC236}">
                <a16:creationId xmlns:a16="http://schemas.microsoft.com/office/drawing/2014/main" id="{A9AFE9F5-6602-4CEF-94CB-53F09173C90F}"/>
              </a:ext>
            </a:extLst>
          </p:cNvPr>
          <p:cNvGrpSpPr/>
          <p:nvPr/>
        </p:nvGrpSpPr>
        <p:grpSpPr>
          <a:xfrm>
            <a:off x="4883369" y="4395584"/>
            <a:ext cx="728823" cy="461665"/>
            <a:chOff x="2677059" y="5125427"/>
            <a:chExt cx="668120" cy="461665"/>
          </a:xfrm>
        </p:grpSpPr>
        <p:sp>
          <p:nvSpPr>
            <p:cNvPr id="684" name="TextBox 683">
              <a:extLst>
                <a:ext uri="{FF2B5EF4-FFF2-40B4-BE49-F238E27FC236}">
                  <a16:creationId xmlns:a16="http://schemas.microsoft.com/office/drawing/2014/main" id="{E49D9140-9978-47BF-888B-FD196F5FD895}"/>
                </a:ext>
              </a:extLst>
            </p:cNvPr>
            <p:cNvSpPr txBox="1"/>
            <p:nvPr/>
          </p:nvSpPr>
          <p:spPr>
            <a:xfrm>
              <a:off x="2691426" y="5125427"/>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9,6</a:t>
              </a:r>
              <a:endParaRPr lang="en-US" sz="2000" dirty="0"/>
            </a:p>
          </p:txBody>
        </p:sp>
        <p:sp>
          <p:nvSpPr>
            <p:cNvPr id="685" name="Oval 684">
              <a:extLst>
                <a:ext uri="{FF2B5EF4-FFF2-40B4-BE49-F238E27FC236}">
                  <a16:creationId xmlns:a16="http://schemas.microsoft.com/office/drawing/2014/main" id="{6D56D55E-D169-485E-B67A-C8294BCA2274}"/>
                </a:ext>
              </a:extLst>
            </p:cNvPr>
            <p:cNvSpPr/>
            <p:nvPr/>
          </p:nvSpPr>
          <p:spPr>
            <a:xfrm>
              <a:off x="2677059" y="527717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07479AB3-2434-41D0-9E04-E8844087C72F}"/>
              </a:ext>
            </a:extLst>
          </p:cNvPr>
          <p:cNvGrpSpPr/>
          <p:nvPr/>
        </p:nvGrpSpPr>
        <p:grpSpPr>
          <a:xfrm>
            <a:off x="3935455" y="4464462"/>
            <a:ext cx="653753" cy="461665"/>
            <a:chOff x="1726236" y="5194305"/>
            <a:chExt cx="653753" cy="461665"/>
          </a:xfrm>
        </p:grpSpPr>
        <p:sp>
          <p:nvSpPr>
            <p:cNvPr id="686" name="TextBox 685">
              <a:extLst>
                <a:ext uri="{FF2B5EF4-FFF2-40B4-BE49-F238E27FC236}">
                  <a16:creationId xmlns:a16="http://schemas.microsoft.com/office/drawing/2014/main" id="{25FF0240-573D-43C2-95BF-6008849DE398}"/>
                </a:ext>
              </a:extLst>
            </p:cNvPr>
            <p:cNvSpPr txBox="1"/>
            <p:nvPr/>
          </p:nvSpPr>
          <p:spPr>
            <a:xfrm>
              <a:off x="1726236" y="5194305"/>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7,6</a:t>
              </a:r>
              <a:endParaRPr lang="en-US" sz="2000" dirty="0"/>
            </a:p>
          </p:txBody>
        </p:sp>
        <p:sp>
          <p:nvSpPr>
            <p:cNvPr id="687" name="Oval 686">
              <a:extLst>
                <a:ext uri="{FF2B5EF4-FFF2-40B4-BE49-F238E27FC236}">
                  <a16:creationId xmlns:a16="http://schemas.microsoft.com/office/drawing/2014/main" id="{39B87678-E60D-4D83-A11D-1990704D20E5}"/>
                </a:ext>
              </a:extLst>
            </p:cNvPr>
            <p:cNvSpPr/>
            <p:nvPr/>
          </p:nvSpPr>
          <p:spPr>
            <a:xfrm>
              <a:off x="1934621" y="527584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8" name="Group 687">
            <a:extLst>
              <a:ext uri="{FF2B5EF4-FFF2-40B4-BE49-F238E27FC236}">
                <a16:creationId xmlns:a16="http://schemas.microsoft.com/office/drawing/2014/main" id="{804DD629-5701-44C8-9B7F-474C43CAF118}"/>
              </a:ext>
            </a:extLst>
          </p:cNvPr>
          <p:cNvGrpSpPr/>
          <p:nvPr/>
        </p:nvGrpSpPr>
        <p:grpSpPr>
          <a:xfrm>
            <a:off x="4514493" y="4003098"/>
            <a:ext cx="692837" cy="461665"/>
            <a:chOff x="2677059" y="5091230"/>
            <a:chExt cx="692837" cy="461665"/>
          </a:xfrm>
        </p:grpSpPr>
        <p:sp>
          <p:nvSpPr>
            <p:cNvPr id="689" name="TextBox 688">
              <a:extLst>
                <a:ext uri="{FF2B5EF4-FFF2-40B4-BE49-F238E27FC236}">
                  <a16:creationId xmlns:a16="http://schemas.microsoft.com/office/drawing/2014/main" id="{66DB470F-6DC6-4DF3-AAE0-11DD9B9E2246}"/>
                </a:ext>
              </a:extLst>
            </p:cNvPr>
            <p:cNvSpPr txBox="1"/>
            <p:nvPr/>
          </p:nvSpPr>
          <p:spPr>
            <a:xfrm>
              <a:off x="2716143" y="5091230"/>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8,7</a:t>
              </a:r>
              <a:endParaRPr lang="en-US" sz="2000" dirty="0"/>
            </a:p>
          </p:txBody>
        </p:sp>
        <p:sp>
          <p:nvSpPr>
            <p:cNvPr id="690" name="Oval 689">
              <a:extLst>
                <a:ext uri="{FF2B5EF4-FFF2-40B4-BE49-F238E27FC236}">
                  <a16:creationId xmlns:a16="http://schemas.microsoft.com/office/drawing/2014/main" id="{2A30E8AA-4528-45F2-BE2D-D251810B1190}"/>
                </a:ext>
              </a:extLst>
            </p:cNvPr>
            <p:cNvSpPr/>
            <p:nvPr/>
          </p:nvSpPr>
          <p:spPr>
            <a:xfrm>
              <a:off x="2677059" y="527717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91" name="Group 690">
            <a:extLst>
              <a:ext uri="{FF2B5EF4-FFF2-40B4-BE49-F238E27FC236}">
                <a16:creationId xmlns:a16="http://schemas.microsoft.com/office/drawing/2014/main" id="{90AAD71D-5DF5-45B0-B741-21162219E35D}"/>
              </a:ext>
            </a:extLst>
          </p:cNvPr>
          <p:cNvGrpSpPr/>
          <p:nvPr/>
        </p:nvGrpSpPr>
        <p:grpSpPr>
          <a:xfrm>
            <a:off x="4515958" y="4733273"/>
            <a:ext cx="692837" cy="461665"/>
            <a:chOff x="2677059" y="5091230"/>
            <a:chExt cx="692837" cy="461665"/>
          </a:xfrm>
        </p:grpSpPr>
        <p:sp>
          <p:nvSpPr>
            <p:cNvPr id="692" name="TextBox 691">
              <a:extLst>
                <a:ext uri="{FF2B5EF4-FFF2-40B4-BE49-F238E27FC236}">
                  <a16:creationId xmlns:a16="http://schemas.microsoft.com/office/drawing/2014/main" id="{B75C3FCB-0182-4C41-80AD-95B508088107}"/>
                </a:ext>
              </a:extLst>
            </p:cNvPr>
            <p:cNvSpPr txBox="1"/>
            <p:nvPr/>
          </p:nvSpPr>
          <p:spPr>
            <a:xfrm>
              <a:off x="2716143" y="5091230"/>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8,5</a:t>
              </a:r>
              <a:endParaRPr lang="en-US" sz="2000" dirty="0"/>
            </a:p>
          </p:txBody>
        </p:sp>
        <p:sp>
          <p:nvSpPr>
            <p:cNvPr id="693" name="Oval 692">
              <a:extLst>
                <a:ext uri="{FF2B5EF4-FFF2-40B4-BE49-F238E27FC236}">
                  <a16:creationId xmlns:a16="http://schemas.microsoft.com/office/drawing/2014/main" id="{05F518E0-5DF2-4539-BA10-9E16BFB413F2}"/>
                </a:ext>
              </a:extLst>
            </p:cNvPr>
            <p:cNvSpPr/>
            <p:nvPr/>
          </p:nvSpPr>
          <p:spPr>
            <a:xfrm>
              <a:off x="2677059" y="527717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8" name="Oval 587">
            <a:extLst>
              <a:ext uri="{FF2B5EF4-FFF2-40B4-BE49-F238E27FC236}">
                <a16:creationId xmlns:a16="http://schemas.microsoft.com/office/drawing/2014/main" id="{D4ADDA55-EB79-4944-8CB9-7323AF7F27D5}"/>
              </a:ext>
            </a:extLst>
          </p:cNvPr>
          <p:cNvSpPr/>
          <p:nvPr/>
        </p:nvSpPr>
        <p:spPr>
          <a:xfrm>
            <a:off x="4513440" y="455433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5" name="TextBox 674">
            <a:extLst>
              <a:ext uri="{FF2B5EF4-FFF2-40B4-BE49-F238E27FC236}">
                <a16:creationId xmlns:a16="http://schemas.microsoft.com/office/drawing/2014/main" id="{4EE5747A-83B5-4073-9119-F508635728DE}"/>
              </a:ext>
            </a:extLst>
          </p:cNvPr>
          <p:cNvSpPr txBox="1"/>
          <p:nvPr/>
        </p:nvSpPr>
        <p:spPr>
          <a:xfrm>
            <a:off x="4502400" y="4457505"/>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8,6</a:t>
            </a:r>
            <a:endParaRPr lang="en-US" sz="2000" dirty="0"/>
          </a:p>
        </p:txBody>
      </p:sp>
      <p:sp>
        <p:nvSpPr>
          <p:cNvPr id="136" name="Oval 135">
            <a:extLst>
              <a:ext uri="{FF2B5EF4-FFF2-40B4-BE49-F238E27FC236}">
                <a16:creationId xmlns:a16="http://schemas.microsoft.com/office/drawing/2014/main" id="{8CD2EC9E-B429-4D54-9005-AA2F8F72751B}"/>
              </a:ext>
            </a:extLst>
          </p:cNvPr>
          <p:cNvSpPr/>
          <p:nvPr/>
        </p:nvSpPr>
        <p:spPr>
          <a:xfrm>
            <a:off x="2299237"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37" name="Object 136">
            <a:extLst>
              <a:ext uri="{FF2B5EF4-FFF2-40B4-BE49-F238E27FC236}">
                <a16:creationId xmlns:a16="http://schemas.microsoft.com/office/drawing/2014/main" id="{99E756AC-2CCC-4377-8A58-5C65A34C75BB}"/>
              </a:ext>
            </a:extLst>
          </p:cNvPr>
          <p:cNvGraphicFramePr>
            <a:graphicFrameLocks noChangeAspect="1"/>
          </p:cNvGraphicFramePr>
          <p:nvPr>
            <p:extLst>
              <p:ext uri="{D42A27DB-BD31-4B8C-83A1-F6EECF244321}">
                <p14:modId xmlns:p14="http://schemas.microsoft.com/office/powerpoint/2010/main" val="2640866058"/>
              </p:ext>
            </p:extLst>
          </p:nvPr>
        </p:nvGraphicFramePr>
        <p:xfrm>
          <a:off x="2805113" y="2543175"/>
          <a:ext cx="3381375" cy="425450"/>
        </p:xfrm>
        <a:graphic>
          <a:graphicData uri="http://schemas.openxmlformats.org/presentationml/2006/ole">
            <mc:AlternateContent xmlns:mc="http://schemas.openxmlformats.org/markup-compatibility/2006">
              <mc:Choice xmlns:v="urn:schemas-microsoft-com:vml" Requires="v">
                <p:oleObj name="Equation" r:id="rId5" imgW="1904760" imgH="241200" progId="Equation.DSMT4">
                  <p:embed/>
                </p:oleObj>
              </mc:Choice>
              <mc:Fallback>
                <p:oleObj name="Equation" r:id="rId5" imgW="1904760" imgH="241200" progId="Equation.DSMT4">
                  <p:embed/>
                  <p:pic>
                    <p:nvPicPr>
                      <p:cNvPr id="137" name="Object 136">
                        <a:extLst>
                          <a:ext uri="{FF2B5EF4-FFF2-40B4-BE49-F238E27FC236}">
                            <a16:creationId xmlns:a16="http://schemas.microsoft.com/office/drawing/2014/main" id="{99E756AC-2CCC-4377-8A58-5C65A34C75BB}"/>
                          </a:ext>
                        </a:extLst>
                      </p:cNvPr>
                      <p:cNvPicPr/>
                      <p:nvPr/>
                    </p:nvPicPr>
                    <p:blipFill>
                      <a:blip r:embed="rId6"/>
                      <a:stretch>
                        <a:fillRect/>
                      </a:stretch>
                    </p:blipFill>
                    <p:spPr>
                      <a:xfrm>
                        <a:off x="2805113" y="2543175"/>
                        <a:ext cx="3381375" cy="425450"/>
                      </a:xfrm>
                      <a:prstGeom prst="rect">
                        <a:avLst/>
                      </a:prstGeom>
                    </p:spPr>
                  </p:pic>
                </p:oleObj>
              </mc:Fallback>
            </mc:AlternateContent>
          </a:graphicData>
        </a:graphic>
      </p:graphicFrame>
      <p:graphicFrame>
        <p:nvGraphicFramePr>
          <p:cNvPr id="138" name="Object 137">
            <a:extLst>
              <a:ext uri="{FF2B5EF4-FFF2-40B4-BE49-F238E27FC236}">
                <a16:creationId xmlns:a16="http://schemas.microsoft.com/office/drawing/2014/main" id="{147F6161-DC4E-4847-B209-73F7FED12CCE}"/>
              </a:ext>
            </a:extLst>
          </p:cNvPr>
          <p:cNvGraphicFramePr>
            <a:graphicFrameLocks noChangeAspect="1"/>
          </p:cNvGraphicFramePr>
          <p:nvPr>
            <p:extLst>
              <p:ext uri="{D42A27DB-BD31-4B8C-83A1-F6EECF244321}">
                <p14:modId xmlns:p14="http://schemas.microsoft.com/office/powerpoint/2010/main" val="4214825520"/>
              </p:ext>
            </p:extLst>
          </p:nvPr>
        </p:nvGraphicFramePr>
        <p:xfrm>
          <a:off x="4546600" y="2946400"/>
          <a:ext cx="2300288" cy="425450"/>
        </p:xfrm>
        <a:graphic>
          <a:graphicData uri="http://schemas.openxmlformats.org/presentationml/2006/ole">
            <mc:AlternateContent xmlns:mc="http://schemas.openxmlformats.org/markup-compatibility/2006">
              <mc:Choice xmlns:v="urn:schemas-microsoft-com:vml" Requires="v">
                <p:oleObj name="Equation" r:id="rId7" imgW="1295280" imgH="241200" progId="Equation.DSMT4">
                  <p:embed/>
                </p:oleObj>
              </mc:Choice>
              <mc:Fallback>
                <p:oleObj name="Equation" r:id="rId7" imgW="1295280" imgH="241200" progId="Equation.DSMT4">
                  <p:embed/>
                  <p:pic>
                    <p:nvPicPr>
                      <p:cNvPr id="138" name="Object 137">
                        <a:extLst>
                          <a:ext uri="{FF2B5EF4-FFF2-40B4-BE49-F238E27FC236}">
                            <a16:creationId xmlns:a16="http://schemas.microsoft.com/office/drawing/2014/main" id="{147F6161-DC4E-4847-B209-73F7FED12CCE}"/>
                          </a:ext>
                        </a:extLst>
                      </p:cNvPr>
                      <p:cNvPicPr/>
                      <p:nvPr/>
                    </p:nvPicPr>
                    <p:blipFill>
                      <a:blip r:embed="rId8"/>
                      <a:stretch>
                        <a:fillRect/>
                      </a:stretch>
                    </p:blipFill>
                    <p:spPr>
                      <a:xfrm>
                        <a:off x="4546600" y="2946400"/>
                        <a:ext cx="2300288" cy="425450"/>
                      </a:xfrm>
                      <a:prstGeom prst="rect">
                        <a:avLst/>
                      </a:prstGeom>
                    </p:spPr>
                  </p:pic>
                </p:oleObj>
              </mc:Fallback>
            </mc:AlternateContent>
          </a:graphicData>
        </a:graphic>
      </p:graphicFrame>
      <p:graphicFrame>
        <p:nvGraphicFramePr>
          <p:cNvPr id="139" name="Object 138">
            <a:extLst>
              <a:ext uri="{FF2B5EF4-FFF2-40B4-BE49-F238E27FC236}">
                <a16:creationId xmlns:a16="http://schemas.microsoft.com/office/drawing/2014/main" id="{1ED117B6-2E91-4B77-8F54-243131171195}"/>
              </a:ext>
            </a:extLst>
          </p:cNvPr>
          <p:cNvGraphicFramePr>
            <a:graphicFrameLocks noChangeAspect="1"/>
          </p:cNvGraphicFramePr>
          <p:nvPr>
            <p:extLst>
              <p:ext uri="{D42A27DB-BD31-4B8C-83A1-F6EECF244321}">
                <p14:modId xmlns:p14="http://schemas.microsoft.com/office/powerpoint/2010/main" val="3895872676"/>
              </p:ext>
            </p:extLst>
          </p:nvPr>
        </p:nvGraphicFramePr>
        <p:xfrm>
          <a:off x="3155499" y="2537961"/>
          <a:ext cx="3019425" cy="425450"/>
        </p:xfrm>
        <a:graphic>
          <a:graphicData uri="http://schemas.openxmlformats.org/presentationml/2006/ole">
            <mc:AlternateContent xmlns:mc="http://schemas.openxmlformats.org/markup-compatibility/2006">
              <mc:Choice xmlns:v="urn:schemas-microsoft-com:vml" Requires="v">
                <p:oleObj name="Equation" r:id="rId9" imgW="1701720" imgH="241200" progId="Equation.DSMT4">
                  <p:embed/>
                </p:oleObj>
              </mc:Choice>
              <mc:Fallback>
                <p:oleObj name="Equation" r:id="rId9" imgW="1701720" imgH="241200" progId="Equation.DSMT4">
                  <p:embed/>
                  <p:pic>
                    <p:nvPicPr>
                      <p:cNvPr id="137" name="Object 136">
                        <a:extLst>
                          <a:ext uri="{FF2B5EF4-FFF2-40B4-BE49-F238E27FC236}">
                            <a16:creationId xmlns:a16="http://schemas.microsoft.com/office/drawing/2014/main" id="{99E756AC-2CCC-4377-8A58-5C65A34C75BB}"/>
                          </a:ext>
                        </a:extLst>
                      </p:cNvPr>
                      <p:cNvPicPr/>
                      <p:nvPr/>
                    </p:nvPicPr>
                    <p:blipFill>
                      <a:blip r:embed="rId10"/>
                      <a:stretch>
                        <a:fillRect/>
                      </a:stretch>
                    </p:blipFill>
                    <p:spPr>
                      <a:xfrm>
                        <a:off x="3155499" y="2537961"/>
                        <a:ext cx="3019425" cy="42545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3BB30EA0-6D72-4500-BC92-EFDF3A38124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99587906"/>
      </p:ext>
    </p:extLst>
  </p:cSld>
  <p:clrMapOvr>
    <a:masterClrMapping/>
  </p:clrMapOvr>
  <mc:AlternateContent xmlns:mc="http://schemas.openxmlformats.org/markup-compatibility/2006" xmlns:p14="http://schemas.microsoft.com/office/powerpoint/2010/main">
    <mc:Choice Requires="p14">
      <p:transition spd="slow" p14:dur="2000" advTm="64258"/>
    </mc:Choice>
    <mc:Fallback xmlns="">
      <p:transition spd="slow" advTm="64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3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Introduce Laplace’s equation</a:t>
            </a:r>
          </a:p>
          <a:p>
            <a:pPr lvl="1"/>
            <a:r>
              <a:rPr lang="en-US" dirty="0"/>
              <a:t>Discuss solutions to Laplace’s equation in one </a:t>
            </a:r>
            <a:r>
              <a:rPr lang="en-US" dirty="0" err="1"/>
              <a:t>dimesion</a:t>
            </a:r>
            <a:endParaRPr lang="en-US" dirty="0"/>
          </a:p>
          <a:p>
            <a:pPr lvl="1"/>
            <a:r>
              <a:rPr lang="en-US" dirty="0"/>
              <a:t>Convert the equation to a finite-difference equation in two and three dimensions</a:t>
            </a:r>
          </a:p>
          <a:p>
            <a:pPr lvl="1"/>
            <a:r>
              <a:rPr lang="en-US" dirty="0"/>
              <a:t>Discuss how to create a system of linear equations to find an approximation to the solution</a:t>
            </a:r>
          </a:p>
          <a:p>
            <a:pPr lvl="1"/>
            <a:r>
              <a:rPr lang="en-US" dirty="0"/>
              <a:t>Look at a number of examples both in two and three dimensions</a:t>
            </a:r>
          </a:p>
        </p:txBody>
      </p:sp>
      <p:sp>
        <p:nvSpPr>
          <p:cNvPr id="4" name="Footer Placeholder 3"/>
          <p:cNvSpPr>
            <a:spLocks noGrp="1"/>
          </p:cNvSpPr>
          <p:nvPr>
            <p:ph type="ftr" sz="quarter" idx="11"/>
          </p:nvPr>
        </p:nvSpPr>
        <p:spPr/>
        <p:txBody>
          <a:bodyPr/>
          <a:lstStyle/>
          <a:p>
            <a:r>
              <a:rPr lang="en-US"/>
              <a:t>The wave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858EA6E4-6929-437D-A0F5-4EC968C3B4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48280"/>
    </mc:Choice>
    <mc:Fallback xmlns="">
      <p:transition spd="slow" advTm="48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Finite-difference approximation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229600" cy="4983162"/>
          </a:xfrm>
        </p:spPr>
        <p:txBody>
          <a:bodyPr/>
          <a:lstStyle/>
          <a:p>
            <a:r>
              <a:rPr lang="en-US" dirty="0">
                <a:solidFill>
                  <a:prstClr val="white"/>
                </a:solidFill>
              </a:rPr>
              <a:t>Let’s zoom in at a few points: </a:t>
            </a:r>
            <a:r>
              <a:rPr lang="en-US" i="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8,8</a:t>
            </a:r>
            <a:endParaRPr lang="en-US" dirty="0">
              <a:solidFill>
                <a:prstClr val="white"/>
              </a:solidFill>
              <a:latin typeface="Times New Roman" panose="02020603050405020304" pitchFamily="18" charset="0"/>
            </a:endParaRPr>
          </a:p>
          <a:p>
            <a:pPr lvl="1"/>
            <a:r>
              <a:rPr lang="en-US" dirty="0">
                <a:solidFill>
                  <a:prstClr val="white"/>
                </a:solidFill>
                <a:latin typeface="Times New Roman" panose="02020603050405020304" pitchFamily="18" charset="0"/>
              </a:rPr>
              <a:t>The finite-difference equation says:</a:t>
            </a:r>
          </a:p>
          <a:p>
            <a:pPr marL="0" indent="0">
              <a:buNone/>
            </a:pPr>
            <a:endParaRPr lang="en-US" dirty="0">
              <a:solidFill>
                <a:prstClr val="white"/>
              </a:solidFill>
            </a:endParaRPr>
          </a:p>
          <a:p>
            <a:pPr marL="0" indent="0">
              <a:buNone/>
            </a:pP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20</a:t>
            </a:fld>
            <a:endParaRPr lang="en-CA"/>
          </a:p>
        </p:txBody>
      </p:sp>
      <p:sp>
        <p:nvSpPr>
          <p:cNvPr id="486" name="Rectangle 485">
            <a:extLst>
              <a:ext uri="{FF2B5EF4-FFF2-40B4-BE49-F238E27FC236}">
                <a16:creationId xmlns:a16="http://schemas.microsoft.com/office/drawing/2014/main" id="{BC8BC547-A409-4025-A93E-CB1D157196E2}"/>
              </a:ext>
            </a:extLst>
          </p:cNvPr>
          <p:cNvSpPr/>
          <p:nvPr/>
        </p:nvSpPr>
        <p:spPr>
          <a:xfrm>
            <a:off x="1616156" y="3471308"/>
            <a:ext cx="4247750" cy="2803624"/>
          </a:xfrm>
          <a:prstGeom prst="rect">
            <a:avLst/>
          </a:pr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0BD5EE55-4583-4A33-B263-8B1C94E3001B}"/>
              </a:ext>
            </a:extLst>
          </p:cNvPr>
          <p:cNvSpPr/>
          <p:nvPr/>
        </p:nvSpPr>
        <p:spPr>
          <a:xfrm>
            <a:off x="2265378" y="5963568"/>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488" name="Straight Connector 487">
            <a:extLst>
              <a:ext uri="{FF2B5EF4-FFF2-40B4-BE49-F238E27FC236}">
                <a16:creationId xmlns:a16="http://schemas.microsoft.com/office/drawing/2014/main" id="{4ED72C79-395D-4F99-BEFD-5B070F70E304}"/>
              </a:ext>
            </a:extLst>
          </p:cNvPr>
          <p:cNvCxnSpPr>
            <a:cxnSpLocks/>
          </p:cNvCxnSpPr>
          <p:nvPr/>
        </p:nvCxnSpPr>
        <p:spPr>
          <a:xfrm>
            <a:off x="2429508" y="6050943"/>
            <a:ext cx="322375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09C31AF8-F51A-46F4-A894-42266B157C84}"/>
              </a:ext>
            </a:extLst>
          </p:cNvPr>
          <p:cNvSpPr/>
          <p:nvPr/>
        </p:nvSpPr>
        <p:spPr>
          <a:xfrm>
            <a:off x="5567694" y="4139456"/>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93" name="Oval 492">
            <a:extLst>
              <a:ext uri="{FF2B5EF4-FFF2-40B4-BE49-F238E27FC236}">
                <a16:creationId xmlns:a16="http://schemas.microsoft.com/office/drawing/2014/main" id="{BEC58D65-0033-41D5-91AB-A1DCABB4777E}"/>
              </a:ext>
            </a:extLst>
          </p:cNvPr>
          <p:cNvSpPr/>
          <p:nvPr/>
        </p:nvSpPr>
        <p:spPr>
          <a:xfrm>
            <a:off x="4454848" y="4137606"/>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94" name="Oval 493">
            <a:extLst>
              <a:ext uri="{FF2B5EF4-FFF2-40B4-BE49-F238E27FC236}">
                <a16:creationId xmlns:a16="http://schemas.microsoft.com/office/drawing/2014/main" id="{C81B2E5E-5990-4DC1-8205-BA2B79756256}"/>
              </a:ext>
            </a:extLst>
          </p:cNvPr>
          <p:cNvSpPr/>
          <p:nvPr/>
        </p:nvSpPr>
        <p:spPr>
          <a:xfrm>
            <a:off x="2256674" y="4139862"/>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95" name="Oval 494">
            <a:extLst>
              <a:ext uri="{FF2B5EF4-FFF2-40B4-BE49-F238E27FC236}">
                <a16:creationId xmlns:a16="http://schemas.microsoft.com/office/drawing/2014/main" id="{F2766B19-DC7D-44DF-9F90-E5040D4EECA6}"/>
              </a:ext>
            </a:extLst>
          </p:cNvPr>
          <p:cNvSpPr/>
          <p:nvPr/>
        </p:nvSpPr>
        <p:spPr>
          <a:xfrm>
            <a:off x="5570867" y="4870869"/>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496" name="Straight Connector 495">
            <a:extLst>
              <a:ext uri="{FF2B5EF4-FFF2-40B4-BE49-F238E27FC236}">
                <a16:creationId xmlns:a16="http://schemas.microsoft.com/office/drawing/2014/main" id="{E35397BA-0FB2-48FF-9499-3F42EC83AD18}"/>
              </a:ext>
            </a:extLst>
          </p:cNvPr>
          <p:cNvCxnSpPr>
            <a:cxnSpLocks/>
          </p:cNvCxnSpPr>
          <p:nvPr/>
        </p:nvCxnSpPr>
        <p:spPr>
          <a:xfrm flipH="1" flipV="1">
            <a:off x="4481630" y="4216790"/>
            <a:ext cx="1242162" cy="185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2006FA55-8468-41DE-8F31-044EAFF0EEE9}"/>
              </a:ext>
            </a:extLst>
          </p:cNvPr>
          <p:cNvCxnSpPr>
            <a:cxnSpLocks/>
            <a:endCxn id="573" idx="2"/>
          </p:cNvCxnSpPr>
          <p:nvPr/>
        </p:nvCxnSpPr>
        <p:spPr>
          <a:xfrm flipH="1" flipV="1">
            <a:off x="3046204" y="4958155"/>
            <a:ext cx="2593174" cy="415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D50E13A4-22FE-4E56-8EB2-FCED075B73BD}"/>
              </a:ext>
            </a:extLst>
          </p:cNvPr>
          <p:cNvCxnSpPr>
            <a:cxnSpLocks/>
          </p:cNvCxnSpPr>
          <p:nvPr/>
        </p:nvCxnSpPr>
        <p:spPr>
          <a:xfrm flipH="1" flipV="1">
            <a:off x="2292002" y="4175190"/>
            <a:ext cx="776139" cy="75918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99" name="Oval 498">
            <a:extLst>
              <a:ext uri="{FF2B5EF4-FFF2-40B4-BE49-F238E27FC236}">
                <a16:creationId xmlns:a16="http://schemas.microsoft.com/office/drawing/2014/main" id="{B5A241CB-15CD-4E6A-847B-772606AB371B}"/>
              </a:ext>
            </a:extLst>
          </p:cNvPr>
          <p:cNvSpPr/>
          <p:nvPr/>
        </p:nvSpPr>
        <p:spPr>
          <a:xfrm>
            <a:off x="3359643" y="4113221"/>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500" name="Straight Connector 499">
            <a:extLst>
              <a:ext uri="{FF2B5EF4-FFF2-40B4-BE49-F238E27FC236}">
                <a16:creationId xmlns:a16="http://schemas.microsoft.com/office/drawing/2014/main" id="{269CCB88-8971-4966-B5F6-22A0EFFE9AB8}"/>
              </a:ext>
            </a:extLst>
          </p:cNvPr>
          <p:cNvCxnSpPr>
            <a:cxnSpLocks/>
          </p:cNvCxnSpPr>
          <p:nvPr/>
        </p:nvCxnSpPr>
        <p:spPr>
          <a:xfrm flipH="1" flipV="1">
            <a:off x="3451083" y="4129999"/>
            <a:ext cx="8394" cy="79921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01" name="Oval 500">
            <a:extLst>
              <a:ext uri="{FF2B5EF4-FFF2-40B4-BE49-F238E27FC236}">
                <a16:creationId xmlns:a16="http://schemas.microsoft.com/office/drawing/2014/main" id="{C459BEC6-EE3B-449C-8A80-8C49ACF5BDF8}"/>
              </a:ext>
            </a:extLst>
          </p:cNvPr>
          <p:cNvSpPr/>
          <p:nvPr/>
        </p:nvSpPr>
        <p:spPr>
          <a:xfrm>
            <a:off x="1575992"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2" name="Oval 501">
            <a:extLst>
              <a:ext uri="{FF2B5EF4-FFF2-40B4-BE49-F238E27FC236}">
                <a16:creationId xmlns:a16="http://schemas.microsoft.com/office/drawing/2014/main" id="{53CAD257-3FFD-4C9A-945D-5E7AED99A39E}"/>
              </a:ext>
            </a:extLst>
          </p:cNvPr>
          <p:cNvSpPr/>
          <p:nvPr/>
        </p:nvSpPr>
        <p:spPr>
          <a:xfrm>
            <a:off x="1943545"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3" name="Oval 502">
            <a:extLst>
              <a:ext uri="{FF2B5EF4-FFF2-40B4-BE49-F238E27FC236}">
                <a16:creationId xmlns:a16="http://schemas.microsoft.com/office/drawing/2014/main" id="{44B2E7CD-BE47-45D3-A6CB-4BBCD69DF7C8}"/>
              </a:ext>
            </a:extLst>
          </p:cNvPr>
          <p:cNvSpPr/>
          <p:nvPr/>
        </p:nvSpPr>
        <p:spPr>
          <a:xfrm>
            <a:off x="2311098"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4" name="Oval 503">
            <a:extLst>
              <a:ext uri="{FF2B5EF4-FFF2-40B4-BE49-F238E27FC236}">
                <a16:creationId xmlns:a16="http://schemas.microsoft.com/office/drawing/2014/main" id="{4EAF11B2-A002-4235-B9B0-3820C04911DB}"/>
              </a:ext>
            </a:extLst>
          </p:cNvPr>
          <p:cNvSpPr/>
          <p:nvPr/>
        </p:nvSpPr>
        <p:spPr>
          <a:xfrm>
            <a:off x="2678651"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5" name="Oval 504">
            <a:extLst>
              <a:ext uri="{FF2B5EF4-FFF2-40B4-BE49-F238E27FC236}">
                <a16:creationId xmlns:a16="http://schemas.microsoft.com/office/drawing/2014/main" id="{02327719-47B7-41D1-A5AC-393320F6D1B4}"/>
              </a:ext>
            </a:extLst>
          </p:cNvPr>
          <p:cNvSpPr/>
          <p:nvPr/>
        </p:nvSpPr>
        <p:spPr>
          <a:xfrm>
            <a:off x="3046204"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6" name="Oval 505">
            <a:extLst>
              <a:ext uri="{FF2B5EF4-FFF2-40B4-BE49-F238E27FC236}">
                <a16:creationId xmlns:a16="http://schemas.microsoft.com/office/drawing/2014/main" id="{7EE664CB-AC51-46C4-A2FA-F6075A1849B3}"/>
              </a:ext>
            </a:extLst>
          </p:cNvPr>
          <p:cNvSpPr/>
          <p:nvPr/>
        </p:nvSpPr>
        <p:spPr>
          <a:xfrm>
            <a:off x="3413757"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7" name="Oval 506">
            <a:extLst>
              <a:ext uri="{FF2B5EF4-FFF2-40B4-BE49-F238E27FC236}">
                <a16:creationId xmlns:a16="http://schemas.microsoft.com/office/drawing/2014/main" id="{48E396C1-8A86-4A39-B5BB-F13456319F1C}"/>
              </a:ext>
            </a:extLst>
          </p:cNvPr>
          <p:cNvSpPr/>
          <p:nvPr/>
        </p:nvSpPr>
        <p:spPr>
          <a:xfrm>
            <a:off x="3781310"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8" name="Oval 507">
            <a:extLst>
              <a:ext uri="{FF2B5EF4-FFF2-40B4-BE49-F238E27FC236}">
                <a16:creationId xmlns:a16="http://schemas.microsoft.com/office/drawing/2014/main" id="{A65200FE-7B99-468A-BBE1-74675D6A2A0E}"/>
              </a:ext>
            </a:extLst>
          </p:cNvPr>
          <p:cNvSpPr/>
          <p:nvPr/>
        </p:nvSpPr>
        <p:spPr>
          <a:xfrm>
            <a:off x="4148863"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9" name="Oval 508">
            <a:extLst>
              <a:ext uri="{FF2B5EF4-FFF2-40B4-BE49-F238E27FC236}">
                <a16:creationId xmlns:a16="http://schemas.microsoft.com/office/drawing/2014/main" id="{45C1A929-2CA0-4CFE-9E50-1DF791692583}"/>
              </a:ext>
            </a:extLst>
          </p:cNvPr>
          <p:cNvSpPr/>
          <p:nvPr/>
        </p:nvSpPr>
        <p:spPr>
          <a:xfrm>
            <a:off x="4516416"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0" name="Oval 509">
            <a:extLst>
              <a:ext uri="{FF2B5EF4-FFF2-40B4-BE49-F238E27FC236}">
                <a16:creationId xmlns:a16="http://schemas.microsoft.com/office/drawing/2014/main" id="{0058E9D8-2B23-4D2B-9B00-06B7434D2EFE}"/>
              </a:ext>
            </a:extLst>
          </p:cNvPr>
          <p:cNvSpPr/>
          <p:nvPr/>
        </p:nvSpPr>
        <p:spPr>
          <a:xfrm>
            <a:off x="4883969"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1" name="Oval 510">
            <a:extLst>
              <a:ext uri="{FF2B5EF4-FFF2-40B4-BE49-F238E27FC236}">
                <a16:creationId xmlns:a16="http://schemas.microsoft.com/office/drawing/2014/main" id="{2DCBA02C-A4EF-4771-87C3-DF85C918D242}"/>
              </a:ext>
            </a:extLst>
          </p:cNvPr>
          <p:cNvSpPr/>
          <p:nvPr/>
        </p:nvSpPr>
        <p:spPr>
          <a:xfrm>
            <a:off x="5251522"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 name="Oval 511">
            <a:extLst>
              <a:ext uri="{FF2B5EF4-FFF2-40B4-BE49-F238E27FC236}">
                <a16:creationId xmlns:a16="http://schemas.microsoft.com/office/drawing/2014/main" id="{4DD8CB46-048C-4078-9101-17B26E191C12}"/>
              </a:ext>
            </a:extLst>
          </p:cNvPr>
          <p:cNvSpPr/>
          <p:nvPr/>
        </p:nvSpPr>
        <p:spPr>
          <a:xfrm>
            <a:off x="5619075"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8" name="Oval 517">
            <a:extLst>
              <a:ext uri="{FF2B5EF4-FFF2-40B4-BE49-F238E27FC236}">
                <a16:creationId xmlns:a16="http://schemas.microsoft.com/office/drawing/2014/main" id="{8F873818-2458-4CC5-8D88-560B1E1F2C48}"/>
              </a:ext>
            </a:extLst>
          </p:cNvPr>
          <p:cNvSpPr/>
          <p:nvPr/>
        </p:nvSpPr>
        <p:spPr>
          <a:xfrm>
            <a:off x="1575992" y="380573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9" name="Oval 518">
            <a:extLst>
              <a:ext uri="{FF2B5EF4-FFF2-40B4-BE49-F238E27FC236}">
                <a16:creationId xmlns:a16="http://schemas.microsoft.com/office/drawing/2014/main" id="{0CBCB155-46FC-4742-8B9B-8C1AFE9925E7}"/>
              </a:ext>
            </a:extLst>
          </p:cNvPr>
          <p:cNvSpPr/>
          <p:nvPr/>
        </p:nvSpPr>
        <p:spPr>
          <a:xfrm>
            <a:off x="1943545"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0" name="Oval 519">
            <a:extLst>
              <a:ext uri="{FF2B5EF4-FFF2-40B4-BE49-F238E27FC236}">
                <a16:creationId xmlns:a16="http://schemas.microsoft.com/office/drawing/2014/main" id="{25F33D36-26AD-42EE-A68B-D777406D99E7}"/>
              </a:ext>
            </a:extLst>
          </p:cNvPr>
          <p:cNvSpPr/>
          <p:nvPr/>
        </p:nvSpPr>
        <p:spPr>
          <a:xfrm>
            <a:off x="2311098"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1" name="Oval 520">
            <a:extLst>
              <a:ext uri="{FF2B5EF4-FFF2-40B4-BE49-F238E27FC236}">
                <a16:creationId xmlns:a16="http://schemas.microsoft.com/office/drawing/2014/main" id="{964E5D2C-1AB2-434F-B1E8-B3F1C36149AB}"/>
              </a:ext>
            </a:extLst>
          </p:cNvPr>
          <p:cNvSpPr/>
          <p:nvPr/>
        </p:nvSpPr>
        <p:spPr>
          <a:xfrm>
            <a:off x="2678651"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2" name="Oval 521">
            <a:extLst>
              <a:ext uri="{FF2B5EF4-FFF2-40B4-BE49-F238E27FC236}">
                <a16:creationId xmlns:a16="http://schemas.microsoft.com/office/drawing/2014/main" id="{B2A627EE-6829-416C-AB2B-5FB5F977A076}"/>
              </a:ext>
            </a:extLst>
          </p:cNvPr>
          <p:cNvSpPr/>
          <p:nvPr/>
        </p:nvSpPr>
        <p:spPr>
          <a:xfrm>
            <a:off x="3046204"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3" name="Oval 522">
            <a:extLst>
              <a:ext uri="{FF2B5EF4-FFF2-40B4-BE49-F238E27FC236}">
                <a16:creationId xmlns:a16="http://schemas.microsoft.com/office/drawing/2014/main" id="{FAEBD3D9-D1E1-42AB-9438-154E79560695}"/>
              </a:ext>
            </a:extLst>
          </p:cNvPr>
          <p:cNvSpPr/>
          <p:nvPr/>
        </p:nvSpPr>
        <p:spPr>
          <a:xfrm>
            <a:off x="3413757"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4" name="Oval 523">
            <a:extLst>
              <a:ext uri="{FF2B5EF4-FFF2-40B4-BE49-F238E27FC236}">
                <a16:creationId xmlns:a16="http://schemas.microsoft.com/office/drawing/2014/main" id="{1FEB5BD7-8099-4CCE-AFD1-50862239321B}"/>
              </a:ext>
            </a:extLst>
          </p:cNvPr>
          <p:cNvSpPr/>
          <p:nvPr/>
        </p:nvSpPr>
        <p:spPr>
          <a:xfrm>
            <a:off x="3781310"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5" name="Oval 524">
            <a:extLst>
              <a:ext uri="{FF2B5EF4-FFF2-40B4-BE49-F238E27FC236}">
                <a16:creationId xmlns:a16="http://schemas.microsoft.com/office/drawing/2014/main" id="{90273A8D-EC6B-4D6B-BD75-130759A92E26}"/>
              </a:ext>
            </a:extLst>
          </p:cNvPr>
          <p:cNvSpPr/>
          <p:nvPr/>
        </p:nvSpPr>
        <p:spPr>
          <a:xfrm>
            <a:off x="4148863"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6" name="Oval 525">
            <a:extLst>
              <a:ext uri="{FF2B5EF4-FFF2-40B4-BE49-F238E27FC236}">
                <a16:creationId xmlns:a16="http://schemas.microsoft.com/office/drawing/2014/main" id="{6A342091-511A-46BD-8D9A-CAAE939DF00F}"/>
              </a:ext>
            </a:extLst>
          </p:cNvPr>
          <p:cNvSpPr/>
          <p:nvPr/>
        </p:nvSpPr>
        <p:spPr>
          <a:xfrm>
            <a:off x="4516416"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7" name="Oval 526">
            <a:extLst>
              <a:ext uri="{FF2B5EF4-FFF2-40B4-BE49-F238E27FC236}">
                <a16:creationId xmlns:a16="http://schemas.microsoft.com/office/drawing/2014/main" id="{8ED7EB76-DF2E-45C2-AFE5-C7218A29235D}"/>
              </a:ext>
            </a:extLst>
          </p:cNvPr>
          <p:cNvSpPr/>
          <p:nvPr/>
        </p:nvSpPr>
        <p:spPr>
          <a:xfrm>
            <a:off x="4883969"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8" name="Oval 527">
            <a:extLst>
              <a:ext uri="{FF2B5EF4-FFF2-40B4-BE49-F238E27FC236}">
                <a16:creationId xmlns:a16="http://schemas.microsoft.com/office/drawing/2014/main" id="{2573A2A6-9D1B-44EE-A1DD-E873E5E879A1}"/>
              </a:ext>
            </a:extLst>
          </p:cNvPr>
          <p:cNvSpPr/>
          <p:nvPr/>
        </p:nvSpPr>
        <p:spPr>
          <a:xfrm>
            <a:off x="5251522"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9" name="Oval 528">
            <a:extLst>
              <a:ext uri="{FF2B5EF4-FFF2-40B4-BE49-F238E27FC236}">
                <a16:creationId xmlns:a16="http://schemas.microsoft.com/office/drawing/2014/main" id="{F059ED47-402D-4A10-BF63-AFE03534AAF2}"/>
              </a:ext>
            </a:extLst>
          </p:cNvPr>
          <p:cNvSpPr/>
          <p:nvPr/>
        </p:nvSpPr>
        <p:spPr>
          <a:xfrm>
            <a:off x="5619075"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5" name="Oval 534">
            <a:extLst>
              <a:ext uri="{FF2B5EF4-FFF2-40B4-BE49-F238E27FC236}">
                <a16:creationId xmlns:a16="http://schemas.microsoft.com/office/drawing/2014/main" id="{74888652-FD7F-4F59-B554-1B1433FBEA4D}"/>
              </a:ext>
            </a:extLst>
          </p:cNvPr>
          <p:cNvSpPr/>
          <p:nvPr/>
        </p:nvSpPr>
        <p:spPr>
          <a:xfrm>
            <a:off x="1575992"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6" name="Oval 535">
            <a:extLst>
              <a:ext uri="{FF2B5EF4-FFF2-40B4-BE49-F238E27FC236}">
                <a16:creationId xmlns:a16="http://schemas.microsoft.com/office/drawing/2014/main" id="{C6F3C391-BED4-410B-BE28-636B62BD527F}"/>
              </a:ext>
            </a:extLst>
          </p:cNvPr>
          <p:cNvSpPr/>
          <p:nvPr/>
        </p:nvSpPr>
        <p:spPr>
          <a:xfrm>
            <a:off x="1943545"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7" name="Oval 536">
            <a:extLst>
              <a:ext uri="{FF2B5EF4-FFF2-40B4-BE49-F238E27FC236}">
                <a16:creationId xmlns:a16="http://schemas.microsoft.com/office/drawing/2014/main" id="{B46768EA-BD9E-4E65-BE31-DE8E450A55AC}"/>
              </a:ext>
            </a:extLst>
          </p:cNvPr>
          <p:cNvSpPr/>
          <p:nvPr/>
        </p:nvSpPr>
        <p:spPr>
          <a:xfrm>
            <a:off x="2311098"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8" name="Oval 537">
            <a:extLst>
              <a:ext uri="{FF2B5EF4-FFF2-40B4-BE49-F238E27FC236}">
                <a16:creationId xmlns:a16="http://schemas.microsoft.com/office/drawing/2014/main" id="{617BCA3B-85AF-41F0-AA50-881CABDE6418}"/>
              </a:ext>
            </a:extLst>
          </p:cNvPr>
          <p:cNvSpPr/>
          <p:nvPr/>
        </p:nvSpPr>
        <p:spPr>
          <a:xfrm>
            <a:off x="2678651"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9" name="Oval 538">
            <a:extLst>
              <a:ext uri="{FF2B5EF4-FFF2-40B4-BE49-F238E27FC236}">
                <a16:creationId xmlns:a16="http://schemas.microsoft.com/office/drawing/2014/main" id="{F8D99F5A-B825-4C67-8EC0-0F766591F887}"/>
              </a:ext>
            </a:extLst>
          </p:cNvPr>
          <p:cNvSpPr/>
          <p:nvPr/>
        </p:nvSpPr>
        <p:spPr>
          <a:xfrm>
            <a:off x="3046204"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0" name="Oval 539">
            <a:extLst>
              <a:ext uri="{FF2B5EF4-FFF2-40B4-BE49-F238E27FC236}">
                <a16:creationId xmlns:a16="http://schemas.microsoft.com/office/drawing/2014/main" id="{29164CE9-1561-4FF6-9108-E74680F9B6E4}"/>
              </a:ext>
            </a:extLst>
          </p:cNvPr>
          <p:cNvSpPr/>
          <p:nvPr/>
        </p:nvSpPr>
        <p:spPr>
          <a:xfrm>
            <a:off x="3413757"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1" name="Oval 540">
            <a:extLst>
              <a:ext uri="{FF2B5EF4-FFF2-40B4-BE49-F238E27FC236}">
                <a16:creationId xmlns:a16="http://schemas.microsoft.com/office/drawing/2014/main" id="{A5328DAC-C2B8-4697-8C4B-4BED1EBD28DC}"/>
              </a:ext>
            </a:extLst>
          </p:cNvPr>
          <p:cNvSpPr/>
          <p:nvPr/>
        </p:nvSpPr>
        <p:spPr>
          <a:xfrm>
            <a:off x="3781310"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2" name="Oval 541">
            <a:extLst>
              <a:ext uri="{FF2B5EF4-FFF2-40B4-BE49-F238E27FC236}">
                <a16:creationId xmlns:a16="http://schemas.microsoft.com/office/drawing/2014/main" id="{A989D092-F57C-4101-96DC-25F7D51F0960}"/>
              </a:ext>
            </a:extLst>
          </p:cNvPr>
          <p:cNvSpPr/>
          <p:nvPr/>
        </p:nvSpPr>
        <p:spPr>
          <a:xfrm>
            <a:off x="4148863"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3" name="Oval 542">
            <a:extLst>
              <a:ext uri="{FF2B5EF4-FFF2-40B4-BE49-F238E27FC236}">
                <a16:creationId xmlns:a16="http://schemas.microsoft.com/office/drawing/2014/main" id="{70F8B751-B55B-420F-A6F9-E68B4AD23F0E}"/>
              </a:ext>
            </a:extLst>
          </p:cNvPr>
          <p:cNvSpPr/>
          <p:nvPr/>
        </p:nvSpPr>
        <p:spPr>
          <a:xfrm>
            <a:off x="4516416"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4" name="Oval 543">
            <a:extLst>
              <a:ext uri="{FF2B5EF4-FFF2-40B4-BE49-F238E27FC236}">
                <a16:creationId xmlns:a16="http://schemas.microsoft.com/office/drawing/2014/main" id="{6F26C9CA-8ABF-4876-954B-2E106CD91CA3}"/>
              </a:ext>
            </a:extLst>
          </p:cNvPr>
          <p:cNvSpPr/>
          <p:nvPr/>
        </p:nvSpPr>
        <p:spPr>
          <a:xfrm>
            <a:off x="4883969"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5" name="Oval 544">
            <a:extLst>
              <a:ext uri="{FF2B5EF4-FFF2-40B4-BE49-F238E27FC236}">
                <a16:creationId xmlns:a16="http://schemas.microsoft.com/office/drawing/2014/main" id="{1D5C4A68-C939-46C2-B0C4-95885103A141}"/>
              </a:ext>
            </a:extLst>
          </p:cNvPr>
          <p:cNvSpPr/>
          <p:nvPr/>
        </p:nvSpPr>
        <p:spPr>
          <a:xfrm>
            <a:off x="5251522"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6" name="Oval 545">
            <a:extLst>
              <a:ext uri="{FF2B5EF4-FFF2-40B4-BE49-F238E27FC236}">
                <a16:creationId xmlns:a16="http://schemas.microsoft.com/office/drawing/2014/main" id="{4E2A39E7-DC1A-491C-950A-FE355246EA25}"/>
              </a:ext>
            </a:extLst>
          </p:cNvPr>
          <p:cNvSpPr/>
          <p:nvPr/>
        </p:nvSpPr>
        <p:spPr>
          <a:xfrm>
            <a:off x="5619075"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2" name="Oval 551">
            <a:extLst>
              <a:ext uri="{FF2B5EF4-FFF2-40B4-BE49-F238E27FC236}">
                <a16:creationId xmlns:a16="http://schemas.microsoft.com/office/drawing/2014/main" id="{D193708F-3084-47FD-A047-874B9353C446}"/>
              </a:ext>
            </a:extLst>
          </p:cNvPr>
          <p:cNvSpPr/>
          <p:nvPr/>
        </p:nvSpPr>
        <p:spPr>
          <a:xfrm>
            <a:off x="1575992" y="45463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3" name="Oval 552">
            <a:extLst>
              <a:ext uri="{FF2B5EF4-FFF2-40B4-BE49-F238E27FC236}">
                <a16:creationId xmlns:a16="http://schemas.microsoft.com/office/drawing/2014/main" id="{AA0F6833-B267-4A22-8896-DF589893E3FC}"/>
              </a:ext>
            </a:extLst>
          </p:cNvPr>
          <p:cNvSpPr/>
          <p:nvPr/>
        </p:nvSpPr>
        <p:spPr>
          <a:xfrm>
            <a:off x="1943545"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4" name="Oval 553">
            <a:extLst>
              <a:ext uri="{FF2B5EF4-FFF2-40B4-BE49-F238E27FC236}">
                <a16:creationId xmlns:a16="http://schemas.microsoft.com/office/drawing/2014/main" id="{616779E2-2A4C-4747-BE88-DD1E4299C087}"/>
              </a:ext>
            </a:extLst>
          </p:cNvPr>
          <p:cNvSpPr/>
          <p:nvPr/>
        </p:nvSpPr>
        <p:spPr>
          <a:xfrm>
            <a:off x="2311098"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5" name="Oval 554">
            <a:extLst>
              <a:ext uri="{FF2B5EF4-FFF2-40B4-BE49-F238E27FC236}">
                <a16:creationId xmlns:a16="http://schemas.microsoft.com/office/drawing/2014/main" id="{B61A72E8-28D4-42E7-ACD0-E7F81889CE42}"/>
              </a:ext>
            </a:extLst>
          </p:cNvPr>
          <p:cNvSpPr/>
          <p:nvPr/>
        </p:nvSpPr>
        <p:spPr>
          <a:xfrm>
            <a:off x="2678651" y="45463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6" name="Oval 555">
            <a:extLst>
              <a:ext uri="{FF2B5EF4-FFF2-40B4-BE49-F238E27FC236}">
                <a16:creationId xmlns:a16="http://schemas.microsoft.com/office/drawing/2014/main" id="{FDED0E2E-1DAA-4066-8B38-CA68D8F03534}"/>
              </a:ext>
            </a:extLst>
          </p:cNvPr>
          <p:cNvSpPr/>
          <p:nvPr/>
        </p:nvSpPr>
        <p:spPr>
          <a:xfrm>
            <a:off x="3046204"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7" name="Oval 556">
            <a:extLst>
              <a:ext uri="{FF2B5EF4-FFF2-40B4-BE49-F238E27FC236}">
                <a16:creationId xmlns:a16="http://schemas.microsoft.com/office/drawing/2014/main" id="{D8C6FCA2-F071-40EA-89A9-8990CC892946}"/>
              </a:ext>
            </a:extLst>
          </p:cNvPr>
          <p:cNvSpPr/>
          <p:nvPr/>
        </p:nvSpPr>
        <p:spPr>
          <a:xfrm>
            <a:off x="3413757" y="45463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8" name="Oval 557">
            <a:extLst>
              <a:ext uri="{FF2B5EF4-FFF2-40B4-BE49-F238E27FC236}">
                <a16:creationId xmlns:a16="http://schemas.microsoft.com/office/drawing/2014/main" id="{A6706AA5-8C00-470E-8F19-6250312D6DFC}"/>
              </a:ext>
            </a:extLst>
          </p:cNvPr>
          <p:cNvSpPr/>
          <p:nvPr/>
        </p:nvSpPr>
        <p:spPr>
          <a:xfrm>
            <a:off x="3781310"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9" name="Oval 558">
            <a:extLst>
              <a:ext uri="{FF2B5EF4-FFF2-40B4-BE49-F238E27FC236}">
                <a16:creationId xmlns:a16="http://schemas.microsoft.com/office/drawing/2014/main" id="{11C7862B-E5E2-440F-AF2F-BBBBA34F1569}"/>
              </a:ext>
            </a:extLst>
          </p:cNvPr>
          <p:cNvSpPr/>
          <p:nvPr/>
        </p:nvSpPr>
        <p:spPr>
          <a:xfrm>
            <a:off x="4148863"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0" name="Oval 559">
            <a:extLst>
              <a:ext uri="{FF2B5EF4-FFF2-40B4-BE49-F238E27FC236}">
                <a16:creationId xmlns:a16="http://schemas.microsoft.com/office/drawing/2014/main" id="{199D16BD-3916-4C3A-A63D-4913F460BCCE}"/>
              </a:ext>
            </a:extLst>
          </p:cNvPr>
          <p:cNvSpPr/>
          <p:nvPr/>
        </p:nvSpPr>
        <p:spPr>
          <a:xfrm>
            <a:off x="4516416"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1" name="Oval 560">
            <a:extLst>
              <a:ext uri="{FF2B5EF4-FFF2-40B4-BE49-F238E27FC236}">
                <a16:creationId xmlns:a16="http://schemas.microsoft.com/office/drawing/2014/main" id="{7391DFA3-0D5E-4BC9-A7AF-275B2F9F703B}"/>
              </a:ext>
            </a:extLst>
          </p:cNvPr>
          <p:cNvSpPr/>
          <p:nvPr/>
        </p:nvSpPr>
        <p:spPr>
          <a:xfrm>
            <a:off x="4883969"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2" name="Oval 561">
            <a:extLst>
              <a:ext uri="{FF2B5EF4-FFF2-40B4-BE49-F238E27FC236}">
                <a16:creationId xmlns:a16="http://schemas.microsoft.com/office/drawing/2014/main" id="{15AA4A26-03AD-4ACF-9165-E3907F45D51D}"/>
              </a:ext>
            </a:extLst>
          </p:cNvPr>
          <p:cNvSpPr/>
          <p:nvPr/>
        </p:nvSpPr>
        <p:spPr>
          <a:xfrm>
            <a:off x="5251522"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3" name="Oval 562">
            <a:extLst>
              <a:ext uri="{FF2B5EF4-FFF2-40B4-BE49-F238E27FC236}">
                <a16:creationId xmlns:a16="http://schemas.microsoft.com/office/drawing/2014/main" id="{8E65FFFA-6A09-4A60-B9F1-EB73B6DA831F}"/>
              </a:ext>
            </a:extLst>
          </p:cNvPr>
          <p:cNvSpPr/>
          <p:nvPr/>
        </p:nvSpPr>
        <p:spPr>
          <a:xfrm>
            <a:off x="5619075"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9" name="Oval 568">
            <a:extLst>
              <a:ext uri="{FF2B5EF4-FFF2-40B4-BE49-F238E27FC236}">
                <a16:creationId xmlns:a16="http://schemas.microsoft.com/office/drawing/2014/main" id="{CC0A215E-5955-4FB4-8F2B-E0871C6ECB13}"/>
              </a:ext>
            </a:extLst>
          </p:cNvPr>
          <p:cNvSpPr/>
          <p:nvPr/>
        </p:nvSpPr>
        <p:spPr>
          <a:xfrm>
            <a:off x="1575992"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0" name="Oval 569">
            <a:extLst>
              <a:ext uri="{FF2B5EF4-FFF2-40B4-BE49-F238E27FC236}">
                <a16:creationId xmlns:a16="http://schemas.microsoft.com/office/drawing/2014/main" id="{3357B02B-01FC-4DAE-8F7C-6E90428A5BEC}"/>
              </a:ext>
            </a:extLst>
          </p:cNvPr>
          <p:cNvSpPr/>
          <p:nvPr/>
        </p:nvSpPr>
        <p:spPr>
          <a:xfrm>
            <a:off x="1943545" y="49124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1" name="Oval 570">
            <a:extLst>
              <a:ext uri="{FF2B5EF4-FFF2-40B4-BE49-F238E27FC236}">
                <a16:creationId xmlns:a16="http://schemas.microsoft.com/office/drawing/2014/main" id="{11606B64-D1A5-4236-B6F2-1DDE3AF86E94}"/>
              </a:ext>
            </a:extLst>
          </p:cNvPr>
          <p:cNvSpPr/>
          <p:nvPr/>
        </p:nvSpPr>
        <p:spPr>
          <a:xfrm>
            <a:off x="2311098" y="49124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2" name="Oval 571">
            <a:extLst>
              <a:ext uri="{FF2B5EF4-FFF2-40B4-BE49-F238E27FC236}">
                <a16:creationId xmlns:a16="http://schemas.microsoft.com/office/drawing/2014/main" id="{1559274A-A165-4E56-84E2-E15AEC9884C7}"/>
              </a:ext>
            </a:extLst>
          </p:cNvPr>
          <p:cNvSpPr/>
          <p:nvPr/>
        </p:nvSpPr>
        <p:spPr>
          <a:xfrm>
            <a:off x="2678651" y="49124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3" name="Oval 572">
            <a:extLst>
              <a:ext uri="{FF2B5EF4-FFF2-40B4-BE49-F238E27FC236}">
                <a16:creationId xmlns:a16="http://schemas.microsoft.com/office/drawing/2014/main" id="{EB4AD4CB-2EF6-4192-A0DF-DBFE6DFBF9F1}"/>
              </a:ext>
            </a:extLst>
          </p:cNvPr>
          <p:cNvSpPr/>
          <p:nvPr/>
        </p:nvSpPr>
        <p:spPr>
          <a:xfrm>
            <a:off x="3046204"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4" name="Oval 573">
            <a:extLst>
              <a:ext uri="{FF2B5EF4-FFF2-40B4-BE49-F238E27FC236}">
                <a16:creationId xmlns:a16="http://schemas.microsoft.com/office/drawing/2014/main" id="{859A59AE-1699-4797-8952-44C365C2A683}"/>
              </a:ext>
            </a:extLst>
          </p:cNvPr>
          <p:cNvSpPr/>
          <p:nvPr/>
        </p:nvSpPr>
        <p:spPr>
          <a:xfrm>
            <a:off x="3413757"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5" name="Oval 574">
            <a:extLst>
              <a:ext uri="{FF2B5EF4-FFF2-40B4-BE49-F238E27FC236}">
                <a16:creationId xmlns:a16="http://schemas.microsoft.com/office/drawing/2014/main" id="{FBE11718-F801-4309-B873-B0C7604741AC}"/>
              </a:ext>
            </a:extLst>
          </p:cNvPr>
          <p:cNvSpPr/>
          <p:nvPr/>
        </p:nvSpPr>
        <p:spPr>
          <a:xfrm>
            <a:off x="3781310"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6" name="Oval 575">
            <a:extLst>
              <a:ext uri="{FF2B5EF4-FFF2-40B4-BE49-F238E27FC236}">
                <a16:creationId xmlns:a16="http://schemas.microsoft.com/office/drawing/2014/main" id="{E8BB6E07-FA42-483F-AC55-E1950D3249D6}"/>
              </a:ext>
            </a:extLst>
          </p:cNvPr>
          <p:cNvSpPr/>
          <p:nvPr/>
        </p:nvSpPr>
        <p:spPr>
          <a:xfrm>
            <a:off x="4148863"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7" name="Oval 576">
            <a:extLst>
              <a:ext uri="{FF2B5EF4-FFF2-40B4-BE49-F238E27FC236}">
                <a16:creationId xmlns:a16="http://schemas.microsoft.com/office/drawing/2014/main" id="{F674D594-0072-46EB-9C32-7BBB2913FB47}"/>
              </a:ext>
            </a:extLst>
          </p:cNvPr>
          <p:cNvSpPr/>
          <p:nvPr/>
        </p:nvSpPr>
        <p:spPr>
          <a:xfrm>
            <a:off x="4516416"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8" name="Oval 577">
            <a:extLst>
              <a:ext uri="{FF2B5EF4-FFF2-40B4-BE49-F238E27FC236}">
                <a16:creationId xmlns:a16="http://schemas.microsoft.com/office/drawing/2014/main" id="{E95C6376-D487-4EB4-AE0F-44469D8CB283}"/>
              </a:ext>
            </a:extLst>
          </p:cNvPr>
          <p:cNvSpPr/>
          <p:nvPr/>
        </p:nvSpPr>
        <p:spPr>
          <a:xfrm>
            <a:off x="4883969"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9" name="Oval 578">
            <a:extLst>
              <a:ext uri="{FF2B5EF4-FFF2-40B4-BE49-F238E27FC236}">
                <a16:creationId xmlns:a16="http://schemas.microsoft.com/office/drawing/2014/main" id="{3373ED6D-AC64-4029-9E7A-A2886973F83C}"/>
              </a:ext>
            </a:extLst>
          </p:cNvPr>
          <p:cNvSpPr/>
          <p:nvPr/>
        </p:nvSpPr>
        <p:spPr>
          <a:xfrm>
            <a:off x="5251522"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0" name="Oval 579">
            <a:extLst>
              <a:ext uri="{FF2B5EF4-FFF2-40B4-BE49-F238E27FC236}">
                <a16:creationId xmlns:a16="http://schemas.microsoft.com/office/drawing/2014/main" id="{71D415E5-0C8C-42B8-B06C-22B445967D9E}"/>
              </a:ext>
            </a:extLst>
          </p:cNvPr>
          <p:cNvSpPr/>
          <p:nvPr/>
        </p:nvSpPr>
        <p:spPr>
          <a:xfrm>
            <a:off x="5619075"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6" name="Oval 585">
            <a:extLst>
              <a:ext uri="{FF2B5EF4-FFF2-40B4-BE49-F238E27FC236}">
                <a16:creationId xmlns:a16="http://schemas.microsoft.com/office/drawing/2014/main" id="{AEBDC044-7955-4070-9D2C-CC5906C65448}"/>
              </a:ext>
            </a:extLst>
          </p:cNvPr>
          <p:cNvSpPr/>
          <p:nvPr/>
        </p:nvSpPr>
        <p:spPr>
          <a:xfrm>
            <a:off x="1575992" y="52784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7" name="Oval 586">
            <a:extLst>
              <a:ext uri="{FF2B5EF4-FFF2-40B4-BE49-F238E27FC236}">
                <a16:creationId xmlns:a16="http://schemas.microsoft.com/office/drawing/2014/main" id="{B2B6CF87-29C9-4EF4-A6C4-AC4BBA8F4531}"/>
              </a:ext>
            </a:extLst>
          </p:cNvPr>
          <p:cNvSpPr/>
          <p:nvPr/>
        </p:nvSpPr>
        <p:spPr>
          <a:xfrm>
            <a:off x="1943545"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9" name="Oval 588">
            <a:extLst>
              <a:ext uri="{FF2B5EF4-FFF2-40B4-BE49-F238E27FC236}">
                <a16:creationId xmlns:a16="http://schemas.microsoft.com/office/drawing/2014/main" id="{3C752B4C-6F78-4E9E-A365-C1FA584D351F}"/>
              </a:ext>
            </a:extLst>
          </p:cNvPr>
          <p:cNvSpPr/>
          <p:nvPr/>
        </p:nvSpPr>
        <p:spPr>
          <a:xfrm>
            <a:off x="2678651"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0" name="Oval 589">
            <a:extLst>
              <a:ext uri="{FF2B5EF4-FFF2-40B4-BE49-F238E27FC236}">
                <a16:creationId xmlns:a16="http://schemas.microsoft.com/office/drawing/2014/main" id="{AEF0859B-56C7-486C-B145-2F670DCA0F10}"/>
              </a:ext>
            </a:extLst>
          </p:cNvPr>
          <p:cNvSpPr/>
          <p:nvPr/>
        </p:nvSpPr>
        <p:spPr>
          <a:xfrm>
            <a:off x="3046204"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1" name="Oval 590">
            <a:extLst>
              <a:ext uri="{FF2B5EF4-FFF2-40B4-BE49-F238E27FC236}">
                <a16:creationId xmlns:a16="http://schemas.microsoft.com/office/drawing/2014/main" id="{99B39DFD-4431-4B3E-B7D6-746B800CBFF2}"/>
              </a:ext>
            </a:extLst>
          </p:cNvPr>
          <p:cNvSpPr/>
          <p:nvPr/>
        </p:nvSpPr>
        <p:spPr>
          <a:xfrm>
            <a:off x="3413757"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2" name="Oval 591">
            <a:extLst>
              <a:ext uri="{FF2B5EF4-FFF2-40B4-BE49-F238E27FC236}">
                <a16:creationId xmlns:a16="http://schemas.microsoft.com/office/drawing/2014/main" id="{2E753B8F-2896-44EC-9732-0F6040DCADCA}"/>
              </a:ext>
            </a:extLst>
          </p:cNvPr>
          <p:cNvSpPr/>
          <p:nvPr/>
        </p:nvSpPr>
        <p:spPr>
          <a:xfrm>
            <a:off x="3781310"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3" name="Oval 592">
            <a:extLst>
              <a:ext uri="{FF2B5EF4-FFF2-40B4-BE49-F238E27FC236}">
                <a16:creationId xmlns:a16="http://schemas.microsoft.com/office/drawing/2014/main" id="{E537C4CF-2950-4FB9-8DB0-1374F935DF7F}"/>
              </a:ext>
            </a:extLst>
          </p:cNvPr>
          <p:cNvSpPr/>
          <p:nvPr/>
        </p:nvSpPr>
        <p:spPr>
          <a:xfrm>
            <a:off x="4148863"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4" name="Oval 593">
            <a:extLst>
              <a:ext uri="{FF2B5EF4-FFF2-40B4-BE49-F238E27FC236}">
                <a16:creationId xmlns:a16="http://schemas.microsoft.com/office/drawing/2014/main" id="{F688CA5A-232A-4CB2-B8BE-F91F63E00712}"/>
              </a:ext>
            </a:extLst>
          </p:cNvPr>
          <p:cNvSpPr/>
          <p:nvPr/>
        </p:nvSpPr>
        <p:spPr>
          <a:xfrm>
            <a:off x="4516416"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5" name="Oval 594">
            <a:extLst>
              <a:ext uri="{FF2B5EF4-FFF2-40B4-BE49-F238E27FC236}">
                <a16:creationId xmlns:a16="http://schemas.microsoft.com/office/drawing/2014/main" id="{7B068824-2B45-4A1B-B5BE-9E5DB0C20409}"/>
              </a:ext>
            </a:extLst>
          </p:cNvPr>
          <p:cNvSpPr/>
          <p:nvPr/>
        </p:nvSpPr>
        <p:spPr>
          <a:xfrm>
            <a:off x="4883969"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6" name="Oval 595">
            <a:extLst>
              <a:ext uri="{FF2B5EF4-FFF2-40B4-BE49-F238E27FC236}">
                <a16:creationId xmlns:a16="http://schemas.microsoft.com/office/drawing/2014/main" id="{FA584F80-85EA-4C41-B23E-44AEC781968F}"/>
              </a:ext>
            </a:extLst>
          </p:cNvPr>
          <p:cNvSpPr/>
          <p:nvPr/>
        </p:nvSpPr>
        <p:spPr>
          <a:xfrm>
            <a:off x="5251522"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7" name="Oval 596">
            <a:extLst>
              <a:ext uri="{FF2B5EF4-FFF2-40B4-BE49-F238E27FC236}">
                <a16:creationId xmlns:a16="http://schemas.microsoft.com/office/drawing/2014/main" id="{688224C4-780E-41BC-862B-9A18759F5765}"/>
              </a:ext>
            </a:extLst>
          </p:cNvPr>
          <p:cNvSpPr/>
          <p:nvPr/>
        </p:nvSpPr>
        <p:spPr>
          <a:xfrm>
            <a:off x="5619075"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3" name="Oval 602">
            <a:extLst>
              <a:ext uri="{FF2B5EF4-FFF2-40B4-BE49-F238E27FC236}">
                <a16:creationId xmlns:a16="http://schemas.microsoft.com/office/drawing/2014/main" id="{167CE34E-9E12-4B26-8D1C-39C7B9E4A2DD}"/>
              </a:ext>
            </a:extLst>
          </p:cNvPr>
          <p:cNvSpPr/>
          <p:nvPr/>
        </p:nvSpPr>
        <p:spPr>
          <a:xfrm>
            <a:off x="1575992" y="56445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4" name="Oval 603">
            <a:extLst>
              <a:ext uri="{FF2B5EF4-FFF2-40B4-BE49-F238E27FC236}">
                <a16:creationId xmlns:a16="http://schemas.microsoft.com/office/drawing/2014/main" id="{05AC37E4-159E-44B2-B76F-2E3CEA3FF90B}"/>
              </a:ext>
            </a:extLst>
          </p:cNvPr>
          <p:cNvSpPr/>
          <p:nvPr/>
        </p:nvSpPr>
        <p:spPr>
          <a:xfrm>
            <a:off x="1943545"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5" name="Oval 604">
            <a:extLst>
              <a:ext uri="{FF2B5EF4-FFF2-40B4-BE49-F238E27FC236}">
                <a16:creationId xmlns:a16="http://schemas.microsoft.com/office/drawing/2014/main" id="{80EADCD2-8876-458A-B809-C3A74840806D}"/>
              </a:ext>
            </a:extLst>
          </p:cNvPr>
          <p:cNvSpPr/>
          <p:nvPr/>
        </p:nvSpPr>
        <p:spPr>
          <a:xfrm>
            <a:off x="2311098"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6" name="Oval 605">
            <a:extLst>
              <a:ext uri="{FF2B5EF4-FFF2-40B4-BE49-F238E27FC236}">
                <a16:creationId xmlns:a16="http://schemas.microsoft.com/office/drawing/2014/main" id="{8B7ADD4E-C250-433C-A410-F7C63130BF46}"/>
              </a:ext>
            </a:extLst>
          </p:cNvPr>
          <p:cNvSpPr/>
          <p:nvPr/>
        </p:nvSpPr>
        <p:spPr>
          <a:xfrm>
            <a:off x="2678651"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7" name="Oval 606">
            <a:extLst>
              <a:ext uri="{FF2B5EF4-FFF2-40B4-BE49-F238E27FC236}">
                <a16:creationId xmlns:a16="http://schemas.microsoft.com/office/drawing/2014/main" id="{75B23376-C098-40E1-8222-546C90243811}"/>
              </a:ext>
            </a:extLst>
          </p:cNvPr>
          <p:cNvSpPr/>
          <p:nvPr/>
        </p:nvSpPr>
        <p:spPr>
          <a:xfrm>
            <a:off x="3046204"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8" name="Oval 607">
            <a:extLst>
              <a:ext uri="{FF2B5EF4-FFF2-40B4-BE49-F238E27FC236}">
                <a16:creationId xmlns:a16="http://schemas.microsoft.com/office/drawing/2014/main" id="{E5E6E860-EC83-4E41-AA73-9E862A69C651}"/>
              </a:ext>
            </a:extLst>
          </p:cNvPr>
          <p:cNvSpPr/>
          <p:nvPr/>
        </p:nvSpPr>
        <p:spPr>
          <a:xfrm>
            <a:off x="3413757"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9" name="Oval 608">
            <a:extLst>
              <a:ext uri="{FF2B5EF4-FFF2-40B4-BE49-F238E27FC236}">
                <a16:creationId xmlns:a16="http://schemas.microsoft.com/office/drawing/2014/main" id="{E7AF88B2-A61A-463C-8556-386D100765AF}"/>
              </a:ext>
            </a:extLst>
          </p:cNvPr>
          <p:cNvSpPr/>
          <p:nvPr/>
        </p:nvSpPr>
        <p:spPr>
          <a:xfrm>
            <a:off x="3781310"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0" name="Oval 609">
            <a:extLst>
              <a:ext uri="{FF2B5EF4-FFF2-40B4-BE49-F238E27FC236}">
                <a16:creationId xmlns:a16="http://schemas.microsoft.com/office/drawing/2014/main" id="{64B0ABC3-0650-4054-9377-AE2E657D650F}"/>
              </a:ext>
            </a:extLst>
          </p:cNvPr>
          <p:cNvSpPr/>
          <p:nvPr/>
        </p:nvSpPr>
        <p:spPr>
          <a:xfrm>
            <a:off x="4148863"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1" name="Oval 610">
            <a:extLst>
              <a:ext uri="{FF2B5EF4-FFF2-40B4-BE49-F238E27FC236}">
                <a16:creationId xmlns:a16="http://schemas.microsoft.com/office/drawing/2014/main" id="{FD7438F4-18B2-487F-8A4A-B9DBBA45FCB8}"/>
              </a:ext>
            </a:extLst>
          </p:cNvPr>
          <p:cNvSpPr/>
          <p:nvPr/>
        </p:nvSpPr>
        <p:spPr>
          <a:xfrm>
            <a:off x="4516416"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2" name="Oval 611">
            <a:extLst>
              <a:ext uri="{FF2B5EF4-FFF2-40B4-BE49-F238E27FC236}">
                <a16:creationId xmlns:a16="http://schemas.microsoft.com/office/drawing/2014/main" id="{A93B82CA-850F-4019-B968-C5B232379F4D}"/>
              </a:ext>
            </a:extLst>
          </p:cNvPr>
          <p:cNvSpPr/>
          <p:nvPr/>
        </p:nvSpPr>
        <p:spPr>
          <a:xfrm>
            <a:off x="4883969"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3" name="Oval 612">
            <a:extLst>
              <a:ext uri="{FF2B5EF4-FFF2-40B4-BE49-F238E27FC236}">
                <a16:creationId xmlns:a16="http://schemas.microsoft.com/office/drawing/2014/main" id="{5F016862-9FCA-43C6-9BF0-FCB04DC843DA}"/>
              </a:ext>
            </a:extLst>
          </p:cNvPr>
          <p:cNvSpPr/>
          <p:nvPr/>
        </p:nvSpPr>
        <p:spPr>
          <a:xfrm>
            <a:off x="5251522"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 name="Oval 613">
            <a:extLst>
              <a:ext uri="{FF2B5EF4-FFF2-40B4-BE49-F238E27FC236}">
                <a16:creationId xmlns:a16="http://schemas.microsoft.com/office/drawing/2014/main" id="{B201197C-88C0-471E-A782-D2317D10E12D}"/>
              </a:ext>
            </a:extLst>
          </p:cNvPr>
          <p:cNvSpPr/>
          <p:nvPr/>
        </p:nvSpPr>
        <p:spPr>
          <a:xfrm>
            <a:off x="5619075"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0" name="Oval 619">
            <a:extLst>
              <a:ext uri="{FF2B5EF4-FFF2-40B4-BE49-F238E27FC236}">
                <a16:creationId xmlns:a16="http://schemas.microsoft.com/office/drawing/2014/main" id="{67880364-2096-497C-9B35-2F910B4C2F9E}"/>
              </a:ext>
            </a:extLst>
          </p:cNvPr>
          <p:cNvSpPr/>
          <p:nvPr/>
        </p:nvSpPr>
        <p:spPr>
          <a:xfrm>
            <a:off x="1575992"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1" name="Oval 620">
            <a:extLst>
              <a:ext uri="{FF2B5EF4-FFF2-40B4-BE49-F238E27FC236}">
                <a16:creationId xmlns:a16="http://schemas.microsoft.com/office/drawing/2014/main" id="{22BD5256-ADA1-426E-8906-D83C3ED65198}"/>
              </a:ext>
            </a:extLst>
          </p:cNvPr>
          <p:cNvSpPr/>
          <p:nvPr/>
        </p:nvSpPr>
        <p:spPr>
          <a:xfrm>
            <a:off x="1943545" y="60105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2" name="Oval 621">
            <a:extLst>
              <a:ext uri="{FF2B5EF4-FFF2-40B4-BE49-F238E27FC236}">
                <a16:creationId xmlns:a16="http://schemas.microsoft.com/office/drawing/2014/main" id="{2BFC02B9-B4D3-4FBF-B109-8D2791A633A4}"/>
              </a:ext>
            </a:extLst>
          </p:cNvPr>
          <p:cNvSpPr/>
          <p:nvPr/>
        </p:nvSpPr>
        <p:spPr>
          <a:xfrm>
            <a:off x="2311098"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3" name="Oval 622">
            <a:extLst>
              <a:ext uri="{FF2B5EF4-FFF2-40B4-BE49-F238E27FC236}">
                <a16:creationId xmlns:a16="http://schemas.microsoft.com/office/drawing/2014/main" id="{E2250D2B-595F-41E1-A94E-600E1BB8C46E}"/>
              </a:ext>
            </a:extLst>
          </p:cNvPr>
          <p:cNvSpPr/>
          <p:nvPr/>
        </p:nvSpPr>
        <p:spPr>
          <a:xfrm>
            <a:off x="2678651"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4" name="Oval 623">
            <a:extLst>
              <a:ext uri="{FF2B5EF4-FFF2-40B4-BE49-F238E27FC236}">
                <a16:creationId xmlns:a16="http://schemas.microsoft.com/office/drawing/2014/main" id="{3668D3F3-BBB7-4155-B979-894929CE7535}"/>
              </a:ext>
            </a:extLst>
          </p:cNvPr>
          <p:cNvSpPr/>
          <p:nvPr/>
        </p:nvSpPr>
        <p:spPr>
          <a:xfrm>
            <a:off x="3046204"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5" name="Oval 624">
            <a:extLst>
              <a:ext uri="{FF2B5EF4-FFF2-40B4-BE49-F238E27FC236}">
                <a16:creationId xmlns:a16="http://schemas.microsoft.com/office/drawing/2014/main" id="{A2381A46-5E8D-4A8F-A089-2EE77C8565BB}"/>
              </a:ext>
            </a:extLst>
          </p:cNvPr>
          <p:cNvSpPr/>
          <p:nvPr/>
        </p:nvSpPr>
        <p:spPr>
          <a:xfrm>
            <a:off x="3413757"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6" name="Oval 625">
            <a:extLst>
              <a:ext uri="{FF2B5EF4-FFF2-40B4-BE49-F238E27FC236}">
                <a16:creationId xmlns:a16="http://schemas.microsoft.com/office/drawing/2014/main" id="{4528EFC3-70AB-4591-B0A5-BE4A76583F74}"/>
              </a:ext>
            </a:extLst>
          </p:cNvPr>
          <p:cNvSpPr/>
          <p:nvPr/>
        </p:nvSpPr>
        <p:spPr>
          <a:xfrm>
            <a:off x="3781310"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7" name="Oval 626">
            <a:extLst>
              <a:ext uri="{FF2B5EF4-FFF2-40B4-BE49-F238E27FC236}">
                <a16:creationId xmlns:a16="http://schemas.microsoft.com/office/drawing/2014/main" id="{525133D4-B102-4651-80E3-A2171F5F709F}"/>
              </a:ext>
            </a:extLst>
          </p:cNvPr>
          <p:cNvSpPr/>
          <p:nvPr/>
        </p:nvSpPr>
        <p:spPr>
          <a:xfrm>
            <a:off x="4148863"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8" name="Oval 627">
            <a:extLst>
              <a:ext uri="{FF2B5EF4-FFF2-40B4-BE49-F238E27FC236}">
                <a16:creationId xmlns:a16="http://schemas.microsoft.com/office/drawing/2014/main" id="{852A3760-3C47-4B2B-B5B1-BA7732AD922F}"/>
              </a:ext>
            </a:extLst>
          </p:cNvPr>
          <p:cNvSpPr/>
          <p:nvPr/>
        </p:nvSpPr>
        <p:spPr>
          <a:xfrm>
            <a:off x="4516416"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9" name="Oval 628">
            <a:extLst>
              <a:ext uri="{FF2B5EF4-FFF2-40B4-BE49-F238E27FC236}">
                <a16:creationId xmlns:a16="http://schemas.microsoft.com/office/drawing/2014/main" id="{39DBB8CF-5BD9-40E7-9B1E-7CF1F10FD3E1}"/>
              </a:ext>
            </a:extLst>
          </p:cNvPr>
          <p:cNvSpPr/>
          <p:nvPr/>
        </p:nvSpPr>
        <p:spPr>
          <a:xfrm>
            <a:off x="4883969"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0" name="Oval 629">
            <a:extLst>
              <a:ext uri="{FF2B5EF4-FFF2-40B4-BE49-F238E27FC236}">
                <a16:creationId xmlns:a16="http://schemas.microsoft.com/office/drawing/2014/main" id="{36C9F79B-4C2A-4BD5-8B58-17EB7112D748}"/>
              </a:ext>
            </a:extLst>
          </p:cNvPr>
          <p:cNvSpPr/>
          <p:nvPr/>
        </p:nvSpPr>
        <p:spPr>
          <a:xfrm>
            <a:off x="5251522"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1" name="Oval 630">
            <a:extLst>
              <a:ext uri="{FF2B5EF4-FFF2-40B4-BE49-F238E27FC236}">
                <a16:creationId xmlns:a16="http://schemas.microsoft.com/office/drawing/2014/main" id="{A71BBA95-D711-4C76-9764-73E372A4005C}"/>
              </a:ext>
            </a:extLst>
          </p:cNvPr>
          <p:cNvSpPr/>
          <p:nvPr/>
        </p:nvSpPr>
        <p:spPr>
          <a:xfrm>
            <a:off x="5619075"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4" name="TextBox 673">
            <a:extLst>
              <a:ext uri="{FF2B5EF4-FFF2-40B4-BE49-F238E27FC236}">
                <a16:creationId xmlns:a16="http://schemas.microsoft.com/office/drawing/2014/main" id="{53C418AF-5FDF-4C57-8BDD-838DADF4C2A4}"/>
              </a:ext>
            </a:extLst>
          </p:cNvPr>
          <p:cNvSpPr txBox="1"/>
          <p:nvPr/>
        </p:nvSpPr>
        <p:spPr>
          <a:xfrm>
            <a:off x="1131648" y="3254033"/>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9</a:t>
            </a:r>
            <a:endParaRPr lang="en-US" dirty="0"/>
          </a:p>
        </p:txBody>
      </p:sp>
      <p:sp>
        <p:nvSpPr>
          <p:cNvPr id="676" name="TextBox 675">
            <a:extLst>
              <a:ext uri="{FF2B5EF4-FFF2-40B4-BE49-F238E27FC236}">
                <a16:creationId xmlns:a16="http://schemas.microsoft.com/office/drawing/2014/main" id="{82BFEE7F-28E0-48F7-A6AC-D3133E537258}"/>
              </a:ext>
            </a:extLst>
          </p:cNvPr>
          <p:cNvSpPr txBox="1"/>
          <p:nvPr/>
        </p:nvSpPr>
        <p:spPr>
          <a:xfrm>
            <a:off x="5136573" y="4006444"/>
            <a:ext cx="769870"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15 V</a:t>
            </a:r>
            <a:endParaRPr lang="en-US" dirty="0"/>
          </a:p>
        </p:txBody>
      </p:sp>
      <p:sp>
        <p:nvSpPr>
          <p:cNvPr id="677" name="TextBox 676">
            <a:extLst>
              <a:ext uri="{FF2B5EF4-FFF2-40B4-BE49-F238E27FC236}">
                <a16:creationId xmlns:a16="http://schemas.microsoft.com/office/drawing/2014/main" id="{4D8532EE-60F2-4219-87DE-8F97208F31D7}"/>
              </a:ext>
            </a:extLst>
          </p:cNvPr>
          <p:cNvSpPr txBox="1"/>
          <p:nvPr/>
        </p:nvSpPr>
        <p:spPr>
          <a:xfrm>
            <a:off x="4041552" y="5844045"/>
            <a:ext cx="653753"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5 V</a:t>
            </a:r>
            <a:endParaRPr lang="en-US" dirty="0"/>
          </a:p>
        </p:txBody>
      </p:sp>
      <p:sp>
        <p:nvSpPr>
          <p:cNvPr id="679" name="TextBox 678">
            <a:extLst>
              <a:ext uri="{FF2B5EF4-FFF2-40B4-BE49-F238E27FC236}">
                <a16:creationId xmlns:a16="http://schemas.microsoft.com/office/drawing/2014/main" id="{4EEB4933-76E6-464A-BD62-1B9E774A44FB}"/>
              </a:ext>
            </a:extLst>
          </p:cNvPr>
          <p:cNvSpPr txBox="1"/>
          <p:nvPr/>
        </p:nvSpPr>
        <p:spPr>
          <a:xfrm>
            <a:off x="1431653" y="6272952"/>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p>
        </p:txBody>
      </p:sp>
      <p:sp>
        <p:nvSpPr>
          <p:cNvPr id="680" name="TextBox 679">
            <a:extLst>
              <a:ext uri="{FF2B5EF4-FFF2-40B4-BE49-F238E27FC236}">
                <a16:creationId xmlns:a16="http://schemas.microsoft.com/office/drawing/2014/main" id="{F35F5D56-A254-41EC-80CF-1E87E393C52B}"/>
              </a:ext>
            </a:extLst>
          </p:cNvPr>
          <p:cNvSpPr txBox="1"/>
          <p:nvPr/>
        </p:nvSpPr>
        <p:spPr>
          <a:xfrm>
            <a:off x="1131648" y="5795141"/>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sp>
        <p:nvSpPr>
          <p:cNvPr id="681" name="TextBox 680">
            <a:extLst>
              <a:ext uri="{FF2B5EF4-FFF2-40B4-BE49-F238E27FC236}">
                <a16:creationId xmlns:a16="http://schemas.microsoft.com/office/drawing/2014/main" id="{5AFF1BBF-D255-4F76-9BCC-768B1F50EB22}"/>
              </a:ext>
            </a:extLst>
          </p:cNvPr>
          <p:cNvSpPr txBox="1"/>
          <p:nvPr/>
        </p:nvSpPr>
        <p:spPr>
          <a:xfrm>
            <a:off x="5399022" y="6279150"/>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11</a:t>
            </a:r>
            <a:endParaRPr lang="en-US" dirty="0"/>
          </a:p>
        </p:txBody>
      </p:sp>
      <p:sp>
        <p:nvSpPr>
          <p:cNvPr id="682" name="TextBox 681">
            <a:extLst>
              <a:ext uri="{FF2B5EF4-FFF2-40B4-BE49-F238E27FC236}">
                <a16:creationId xmlns:a16="http://schemas.microsoft.com/office/drawing/2014/main" id="{EECDEA33-7B06-4D67-A504-F43C7087A099}"/>
              </a:ext>
            </a:extLst>
          </p:cNvPr>
          <p:cNvSpPr txBox="1"/>
          <p:nvPr/>
        </p:nvSpPr>
        <p:spPr>
          <a:xfrm>
            <a:off x="2650096" y="4558467"/>
            <a:ext cx="653753"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0 V</a:t>
            </a:r>
            <a:endParaRPr lang="en-US" dirty="0"/>
          </a:p>
        </p:txBody>
      </p:sp>
      <p:grpSp>
        <p:nvGrpSpPr>
          <p:cNvPr id="34" name="Group 33">
            <a:extLst>
              <a:ext uri="{FF2B5EF4-FFF2-40B4-BE49-F238E27FC236}">
                <a16:creationId xmlns:a16="http://schemas.microsoft.com/office/drawing/2014/main" id="{A9AFE9F5-6602-4CEF-94CB-53F09173C90F}"/>
              </a:ext>
            </a:extLst>
          </p:cNvPr>
          <p:cNvGrpSpPr/>
          <p:nvPr/>
        </p:nvGrpSpPr>
        <p:grpSpPr>
          <a:xfrm>
            <a:off x="4883369" y="3653121"/>
            <a:ext cx="728823" cy="461665"/>
            <a:chOff x="2677059" y="5125427"/>
            <a:chExt cx="668120" cy="461665"/>
          </a:xfrm>
        </p:grpSpPr>
        <p:sp>
          <p:nvSpPr>
            <p:cNvPr id="684" name="TextBox 683">
              <a:extLst>
                <a:ext uri="{FF2B5EF4-FFF2-40B4-BE49-F238E27FC236}">
                  <a16:creationId xmlns:a16="http://schemas.microsoft.com/office/drawing/2014/main" id="{E49D9140-9978-47BF-888B-FD196F5FD895}"/>
                </a:ext>
              </a:extLst>
            </p:cNvPr>
            <p:cNvSpPr txBox="1"/>
            <p:nvPr/>
          </p:nvSpPr>
          <p:spPr>
            <a:xfrm>
              <a:off x="2691426" y="5125427"/>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9,8</a:t>
              </a:r>
              <a:endParaRPr lang="en-US" sz="2000" dirty="0"/>
            </a:p>
          </p:txBody>
        </p:sp>
        <p:sp>
          <p:nvSpPr>
            <p:cNvPr id="685" name="Oval 684">
              <a:extLst>
                <a:ext uri="{FF2B5EF4-FFF2-40B4-BE49-F238E27FC236}">
                  <a16:creationId xmlns:a16="http://schemas.microsoft.com/office/drawing/2014/main" id="{6D56D55E-D169-485E-B67A-C8294BCA2274}"/>
                </a:ext>
              </a:extLst>
            </p:cNvPr>
            <p:cNvSpPr/>
            <p:nvPr/>
          </p:nvSpPr>
          <p:spPr>
            <a:xfrm>
              <a:off x="2677059" y="527717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07479AB3-2434-41D0-9E04-E8844087C72F}"/>
              </a:ext>
            </a:extLst>
          </p:cNvPr>
          <p:cNvGrpSpPr/>
          <p:nvPr/>
        </p:nvGrpSpPr>
        <p:grpSpPr>
          <a:xfrm>
            <a:off x="3939366" y="3725904"/>
            <a:ext cx="653753" cy="461665"/>
            <a:chOff x="1726236" y="5194305"/>
            <a:chExt cx="653753" cy="461665"/>
          </a:xfrm>
        </p:grpSpPr>
        <p:sp>
          <p:nvSpPr>
            <p:cNvPr id="686" name="TextBox 685">
              <a:extLst>
                <a:ext uri="{FF2B5EF4-FFF2-40B4-BE49-F238E27FC236}">
                  <a16:creationId xmlns:a16="http://schemas.microsoft.com/office/drawing/2014/main" id="{25FF0240-573D-43C2-95BF-6008849DE398}"/>
                </a:ext>
              </a:extLst>
            </p:cNvPr>
            <p:cNvSpPr txBox="1"/>
            <p:nvPr/>
          </p:nvSpPr>
          <p:spPr>
            <a:xfrm>
              <a:off x="1726236" y="5194305"/>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7,8</a:t>
              </a:r>
              <a:endParaRPr lang="en-US" sz="2000" dirty="0"/>
            </a:p>
          </p:txBody>
        </p:sp>
        <p:sp>
          <p:nvSpPr>
            <p:cNvPr id="687" name="Oval 686">
              <a:extLst>
                <a:ext uri="{FF2B5EF4-FFF2-40B4-BE49-F238E27FC236}">
                  <a16:creationId xmlns:a16="http://schemas.microsoft.com/office/drawing/2014/main" id="{39B87678-E60D-4D83-A11D-1990704D20E5}"/>
                </a:ext>
              </a:extLst>
            </p:cNvPr>
            <p:cNvSpPr/>
            <p:nvPr/>
          </p:nvSpPr>
          <p:spPr>
            <a:xfrm>
              <a:off x="1934621" y="527584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8" name="Group 687">
            <a:extLst>
              <a:ext uri="{FF2B5EF4-FFF2-40B4-BE49-F238E27FC236}">
                <a16:creationId xmlns:a16="http://schemas.microsoft.com/office/drawing/2014/main" id="{804DD629-5701-44C8-9B7F-474C43CAF118}"/>
              </a:ext>
            </a:extLst>
          </p:cNvPr>
          <p:cNvGrpSpPr/>
          <p:nvPr/>
        </p:nvGrpSpPr>
        <p:grpSpPr>
          <a:xfrm>
            <a:off x="4518404" y="3303617"/>
            <a:ext cx="692837" cy="461665"/>
            <a:chOff x="2677059" y="5153755"/>
            <a:chExt cx="692837" cy="461665"/>
          </a:xfrm>
        </p:grpSpPr>
        <p:sp>
          <p:nvSpPr>
            <p:cNvPr id="689" name="TextBox 688">
              <a:extLst>
                <a:ext uri="{FF2B5EF4-FFF2-40B4-BE49-F238E27FC236}">
                  <a16:creationId xmlns:a16="http://schemas.microsoft.com/office/drawing/2014/main" id="{66DB470F-6DC6-4DF3-AAE0-11DD9B9E2246}"/>
                </a:ext>
              </a:extLst>
            </p:cNvPr>
            <p:cNvSpPr txBox="1"/>
            <p:nvPr/>
          </p:nvSpPr>
          <p:spPr>
            <a:xfrm>
              <a:off x="2716143" y="5153755"/>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8,9</a:t>
              </a:r>
              <a:endParaRPr lang="en-US" sz="2000" dirty="0"/>
            </a:p>
          </p:txBody>
        </p:sp>
        <p:sp>
          <p:nvSpPr>
            <p:cNvPr id="690" name="Oval 689">
              <a:extLst>
                <a:ext uri="{FF2B5EF4-FFF2-40B4-BE49-F238E27FC236}">
                  <a16:creationId xmlns:a16="http://schemas.microsoft.com/office/drawing/2014/main" id="{2A30E8AA-4528-45F2-BE2D-D251810B1190}"/>
                </a:ext>
              </a:extLst>
            </p:cNvPr>
            <p:cNvSpPr/>
            <p:nvPr/>
          </p:nvSpPr>
          <p:spPr>
            <a:xfrm>
              <a:off x="2677059" y="527717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91" name="Group 690">
            <a:extLst>
              <a:ext uri="{FF2B5EF4-FFF2-40B4-BE49-F238E27FC236}">
                <a16:creationId xmlns:a16="http://schemas.microsoft.com/office/drawing/2014/main" id="{90AAD71D-5DF5-45B0-B741-21162219E35D}"/>
              </a:ext>
            </a:extLst>
          </p:cNvPr>
          <p:cNvGrpSpPr/>
          <p:nvPr/>
        </p:nvGrpSpPr>
        <p:grpSpPr>
          <a:xfrm>
            <a:off x="4519869" y="3994715"/>
            <a:ext cx="692837" cy="461665"/>
            <a:chOff x="2677059" y="5091230"/>
            <a:chExt cx="692837" cy="461665"/>
          </a:xfrm>
        </p:grpSpPr>
        <p:sp>
          <p:nvSpPr>
            <p:cNvPr id="692" name="TextBox 691">
              <a:extLst>
                <a:ext uri="{FF2B5EF4-FFF2-40B4-BE49-F238E27FC236}">
                  <a16:creationId xmlns:a16="http://schemas.microsoft.com/office/drawing/2014/main" id="{B75C3FCB-0182-4C41-80AD-95B508088107}"/>
                </a:ext>
              </a:extLst>
            </p:cNvPr>
            <p:cNvSpPr txBox="1"/>
            <p:nvPr/>
          </p:nvSpPr>
          <p:spPr>
            <a:xfrm>
              <a:off x="2716143" y="5091230"/>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8,7</a:t>
              </a:r>
              <a:endParaRPr lang="en-US" sz="2000" dirty="0"/>
            </a:p>
          </p:txBody>
        </p:sp>
        <p:sp>
          <p:nvSpPr>
            <p:cNvPr id="693" name="Oval 692">
              <a:extLst>
                <a:ext uri="{FF2B5EF4-FFF2-40B4-BE49-F238E27FC236}">
                  <a16:creationId xmlns:a16="http://schemas.microsoft.com/office/drawing/2014/main" id="{05F518E0-5DF2-4539-BA10-9E16BFB413F2}"/>
                </a:ext>
              </a:extLst>
            </p:cNvPr>
            <p:cNvSpPr/>
            <p:nvPr/>
          </p:nvSpPr>
          <p:spPr>
            <a:xfrm>
              <a:off x="2677059" y="527717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8" name="Oval 587">
            <a:extLst>
              <a:ext uri="{FF2B5EF4-FFF2-40B4-BE49-F238E27FC236}">
                <a16:creationId xmlns:a16="http://schemas.microsoft.com/office/drawing/2014/main" id="{D4ADDA55-EB79-4944-8CB9-7323AF7F27D5}"/>
              </a:ext>
            </a:extLst>
          </p:cNvPr>
          <p:cNvSpPr/>
          <p:nvPr/>
        </p:nvSpPr>
        <p:spPr>
          <a:xfrm>
            <a:off x="4517348" y="380795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5" name="TextBox 674">
            <a:extLst>
              <a:ext uri="{FF2B5EF4-FFF2-40B4-BE49-F238E27FC236}">
                <a16:creationId xmlns:a16="http://schemas.microsoft.com/office/drawing/2014/main" id="{4EE5747A-83B5-4073-9119-F508635728DE}"/>
              </a:ext>
            </a:extLst>
          </p:cNvPr>
          <p:cNvSpPr txBox="1"/>
          <p:nvPr/>
        </p:nvSpPr>
        <p:spPr>
          <a:xfrm>
            <a:off x="4573853" y="3721341"/>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8,8</a:t>
            </a:r>
            <a:endParaRPr lang="en-US" sz="2000" dirty="0"/>
          </a:p>
        </p:txBody>
      </p:sp>
      <p:sp>
        <p:nvSpPr>
          <p:cNvPr id="136" name="Oval 135">
            <a:extLst>
              <a:ext uri="{FF2B5EF4-FFF2-40B4-BE49-F238E27FC236}">
                <a16:creationId xmlns:a16="http://schemas.microsoft.com/office/drawing/2014/main" id="{8CD2EC9E-B429-4D54-9005-AA2F8F72751B}"/>
              </a:ext>
            </a:extLst>
          </p:cNvPr>
          <p:cNvSpPr/>
          <p:nvPr/>
        </p:nvSpPr>
        <p:spPr>
          <a:xfrm>
            <a:off x="2299237"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37" name="Object 136">
            <a:extLst>
              <a:ext uri="{FF2B5EF4-FFF2-40B4-BE49-F238E27FC236}">
                <a16:creationId xmlns:a16="http://schemas.microsoft.com/office/drawing/2014/main" id="{99E756AC-2CCC-4377-8A58-5C65A34C75BB}"/>
              </a:ext>
            </a:extLst>
          </p:cNvPr>
          <p:cNvGraphicFramePr>
            <a:graphicFrameLocks noChangeAspect="1"/>
          </p:cNvGraphicFramePr>
          <p:nvPr>
            <p:extLst>
              <p:ext uri="{D42A27DB-BD31-4B8C-83A1-F6EECF244321}">
                <p14:modId xmlns:p14="http://schemas.microsoft.com/office/powerpoint/2010/main" val="1416803468"/>
              </p:ext>
            </p:extLst>
          </p:nvPr>
        </p:nvGraphicFramePr>
        <p:xfrm>
          <a:off x="2816225" y="2543175"/>
          <a:ext cx="3359150" cy="425450"/>
        </p:xfrm>
        <a:graphic>
          <a:graphicData uri="http://schemas.openxmlformats.org/presentationml/2006/ole">
            <mc:AlternateContent xmlns:mc="http://schemas.openxmlformats.org/markup-compatibility/2006">
              <mc:Choice xmlns:v="urn:schemas-microsoft-com:vml" Requires="v">
                <p:oleObj name="Equation" r:id="rId5" imgW="1892160" imgH="241200" progId="Equation.DSMT4">
                  <p:embed/>
                </p:oleObj>
              </mc:Choice>
              <mc:Fallback>
                <p:oleObj name="Equation" r:id="rId5" imgW="1892160" imgH="241200" progId="Equation.DSMT4">
                  <p:embed/>
                  <p:pic>
                    <p:nvPicPr>
                      <p:cNvPr id="137" name="Object 136">
                        <a:extLst>
                          <a:ext uri="{FF2B5EF4-FFF2-40B4-BE49-F238E27FC236}">
                            <a16:creationId xmlns:a16="http://schemas.microsoft.com/office/drawing/2014/main" id="{99E756AC-2CCC-4377-8A58-5C65A34C75BB}"/>
                          </a:ext>
                        </a:extLst>
                      </p:cNvPr>
                      <p:cNvPicPr/>
                      <p:nvPr/>
                    </p:nvPicPr>
                    <p:blipFill>
                      <a:blip r:embed="rId6"/>
                      <a:stretch>
                        <a:fillRect/>
                      </a:stretch>
                    </p:blipFill>
                    <p:spPr>
                      <a:xfrm>
                        <a:off x="2816225" y="2543175"/>
                        <a:ext cx="3359150" cy="425450"/>
                      </a:xfrm>
                      <a:prstGeom prst="rect">
                        <a:avLst/>
                      </a:prstGeom>
                    </p:spPr>
                  </p:pic>
                </p:oleObj>
              </mc:Fallback>
            </mc:AlternateContent>
          </a:graphicData>
        </a:graphic>
      </p:graphicFrame>
      <p:graphicFrame>
        <p:nvGraphicFramePr>
          <p:cNvPr id="139" name="Object 138">
            <a:extLst>
              <a:ext uri="{FF2B5EF4-FFF2-40B4-BE49-F238E27FC236}">
                <a16:creationId xmlns:a16="http://schemas.microsoft.com/office/drawing/2014/main" id="{1ED117B6-2E91-4B77-8F54-243131171195}"/>
              </a:ext>
            </a:extLst>
          </p:cNvPr>
          <p:cNvGraphicFramePr>
            <a:graphicFrameLocks noChangeAspect="1"/>
          </p:cNvGraphicFramePr>
          <p:nvPr/>
        </p:nvGraphicFramePr>
        <p:xfrm>
          <a:off x="3155499" y="2537961"/>
          <a:ext cx="3019425" cy="425450"/>
        </p:xfrm>
        <a:graphic>
          <a:graphicData uri="http://schemas.openxmlformats.org/presentationml/2006/ole">
            <mc:AlternateContent xmlns:mc="http://schemas.openxmlformats.org/markup-compatibility/2006">
              <mc:Choice xmlns:v="urn:schemas-microsoft-com:vml" Requires="v">
                <p:oleObj name="Equation" r:id="rId7" imgW="1701720" imgH="241200" progId="Equation.DSMT4">
                  <p:embed/>
                </p:oleObj>
              </mc:Choice>
              <mc:Fallback>
                <p:oleObj name="Equation" r:id="rId7" imgW="1701720" imgH="241200" progId="Equation.DSMT4">
                  <p:embed/>
                  <p:pic>
                    <p:nvPicPr>
                      <p:cNvPr id="139" name="Object 138">
                        <a:extLst>
                          <a:ext uri="{FF2B5EF4-FFF2-40B4-BE49-F238E27FC236}">
                            <a16:creationId xmlns:a16="http://schemas.microsoft.com/office/drawing/2014/main" id="{1ED117B6-2E91-4B77-8F54-243131171195}"/>
                          </a:ext>
                        </a:extLst>
                      </p:cNvPr>
                      <p:cNvPicPr/>
                      <p:nvPr/>
                    </p:nvPicPr>
                    <p:blipFill>
                      <a:blip r:embed="rId8"/>
                      <a:stretch>
                        <a:fillRect/>
                      </a:stretch>
                    </p:blipFill>
                    <p:spPr>
                      <a:xfrm>
                        <a:off x="3155499" y="2537961"/>
                        <a:ext cx="3019425" cy="42545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3BB30EA0-6D72-4500-BC92-EFDF3A38124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54180584"/>
      </p:ext>
    </p:extLst>
  </p:cSld>
  <p:clrMapOvr>
    <a:masterClrMapping/>
  </p:clrMapOvr>
  <mc:AlternateContent xmlns:mc="http://schemas.openxmlformats.org/markup-compatibility/2006" xmlns:p14="http://schemas.microsoft.com/office/powerpoint/2010/main">
    <mc:Choice Requires="p14">
      <p:transition spd="slow" p14:dur="2000" advTm="64258"/>
    </mc:Choice>
    <mc:Fallback xmlns="">
      <p:transition spd="slow" advTm="64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3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Finite-difference approximation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229600" cy="4983162"/>
          </a:xfrm>
        </p:spPr>
        <p:txBody>
          <a:bodyPr/>
          <a:lstStyle/>
          <a:p>
            <a:r>
              <a:rPr lang="en-US" dirty="0">
                <a:solidFill>
                  <a:prstClr val="white"/>
                </a:solidFill>
              </a:rPr>
              <a:t>How do we deal with an insulated condition?</a:t>
            </a:r>
            <a:endParaRPr lang="en-US" dirty="0">
              <a:solidFill>
                <a:prstClr val="white"/>
              </a:solidFill>
              <a:latin typeface="Times New Roman" panose="02020603050405020304" pitchFamily="18" charset="0"/>
            </a:endParaRPr>
          </a:p>
          <a:p>
            <a:pPr lvl="1"/>
            <a:r>
              <a:rPr lang="en-US" dirty="0">
                <a:solidFill>
                  <a:prstClr val="white"/>
                </a:solidFill>
                <a:latin typeface="Times New Roman" panose="02020603050405020304" pitchFamily="18" charset="0"/>
              </a:rPr>
              <a:t>If the derivative at an insulated boundary point is zero,</a:t>
            </a:r>
            <a:br>
              <a:rPr lang="en-US" dirty="0">
                <a:solidFill>
                  <a:prstClr val="white"/>
                </a:solidFill>
                <a:latin typeface="Times New Roman" panose="02020603050405020304" pitchFamily="18" charset="0"/>
              </a:rPr>
            </a:br>
            <a:endParaRPr lang="en-US" dirty="0">
              <a:solidFill>
                <a:prstClr val="white"/>
              </a:solidFill>
              <a:latin typeface="Times New Roman" panose="02020603050405020304" pitchFamily="18" charset="0"/>
            </a:endParaRPr>
          </a:p>
          <a:p>
            <a:pPr marL="457200" lvl="1" indent="0">
              <a:buNone/>
            </a:pPr>
            <a:r>
              <a:rPr lang="en-US" dirty="0">
                <a:solidFill>
                  <a:prstClr val="white"/>
                </a:solidFill>
                <a:latin typeface="Times New Roman" panose="02020603050405020304" pitchFamily="18" charset="0"/>
              </a:rPr>
              <a:t>		then                         and so                       or   </a:t>
            </a:r>
          </a:p>
          <a:p>
            <a:pPr marL="0" indent="0">
              <a:buNone/>
            </a:pPr>
            <a:endParaRPr lang="en-US" dirty="0">
              <a:solidFill>
                <a:prstClr val="white"/>
              </a:solidFill>
            </a:endParaRPr>
          </a:p>
          <a:p>
            <a:pPr marL="0" indent="0">
              <a:buNone/>
            </a:pP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21</a:t>
            </a:fld>
            <a:endParaRPr lang="en-CA"/>
          </a:p>
        </p:txBody>
      </p:sp>
      <p:sp>
        <p:nvSpPr>
          <p:cNvPr id="486" name="Rectangle 485">
            <a:extLst>
              <a:ext uri="{FF2B5EF4-FFF2-40B4-BE49-F238E27FC236}">
                <a16:creationId xmlns:a16="http://schemas.microsoft.com/office/drawing/2014/main" id="{BC8BC547-A409-4025-A93E-CB1D157196E2}"/>
              </a:ext>
            </a:extLst>
          </p:cNvPr>
          <p:cNvSpPr/>
          <p:nvPr/>
        </p:nvSpPr>
        <p:spPr>
          <a:xfrm>
            <a:off x="1616156" y="3471308"/>
            <a:ext cx="4247750" cy="2803624"/>
          </a:xfrm>
          <a:prstGeom prst="rect">
            <a:avLst/>
          </a:pr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0BD5EE55-4583-4A33-B263-8B1C94E3001B}"/>
              </a:ext>
            </a:extLst>
          </p:cNvPr>
          <p:cNvSpPr/>
          <p:nvPr/>
        </p:nvSpPr>
        <p:spPr>
          <a:xfrm>
            <a:off x="2265378" y="5963568"/>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488" name="Straight Connector 487">
            <a:extLst>
              <a:ext uri="{FF2B5EF4-FFF2-40B4-BE49-F238E27FC236}">
                <a16:creationId xmlns:a16="http://schemas.microsoft.com/office/drawing/2014/main" id="{4ED72C79-395D-4F99-BEFD-5B070F70E304}"/>
              </a:ext>
            </a:extLst>
          </p:cNvPr>
          <p:cNvCxnSpPr>
            <a:cxnSpLocks/>
          </p:cNvCxnSpPr>
          <p:nvPr/>
        </p:nvCxnSpPr>
        <p:spPr>
          <a:xfrm>
            <a:off x="2429508" y="6050943"/>
            <a:ext cx="322375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09C31AF8-F51A-46F4-A894-42266B157C84}"/>
              </a:ext>
            </a:extLst>
          </p:cNvPr>
          <p:cNvSpPr/>
          <p:nvPr/>
        </p:nvSpPr>
        <p:spPr>
          <a:xfrm>
            <a:off x="5567694" y="4139456"/>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93" name="Oval 492">
            <a:extLst>
              <a:ext uri="{FF2B5EF4-FFF2-40B4-BE49-F238E27FC236}">
                <a16:creationId xmlns:a16="http://schemas.microsoft.com/office/drawing/2014/main" id="{BEC58D65-0033-41D5-91AB-A1DCABB4777E}"/>
              </a:ext>
            </a:extLst>
          </p:cNvPr>
          <p:cNvSpPr/>
          <p:nvPr/>
        </p:nvSpPr>
        <p:spPr>
          <a:xfrm>
            <a:off x="4454848" y="4137606"/>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94" name="Oval 493">
            <a:extLst>
              <a:ext uri="{FF2B5EF4-FFF2-40B4-BE49-F238E27FC236}">
                <a16:creationId xmlns:a16="http://schemas.microsoft.com/office/drawing/2014/main" id="{C81B2E5E-5990-4DC1-8205-BA2B79756256}"/>
              </a:ext>
            </a:extLst>
          </p:cNvPr>
          <p:cNvSpPr/>
          <p:nvPr/>
        </p:nvSpPr>
        <p:spPr>
          <a:xfrm>
            <a:off x="2256674" y="4139862"/>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95" name="Oval 494">
            <a:extLst>
              <a:ext uri="{FF2B5EF4-FFF2-40B4-BE49-F238E27FC236}">
                <a16:creationId xmlns:a16="http://schemas.microsoft.com/office/drawing/2014/main" id="{F2766B19-DC7D-44DF-9F90-E5040D4EECA6}"/>
              </a:ext>
            </a:extLst>
          </p:cNvPr>
          <p:cNvSpPr/>
          <p:nvPr/>
        </p:nvSpPr>
        <p:spPr>
          <a:xfrm>
            <a:off x="5570867" y="4870869"/>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496" name="Straight Connector 495">
            <a:extLst>
              <a:ext uri="{FF2B5EF4-FFF2-40B4-BE49-F238E27FC236}">
                <a16:creationId xmlns:a16="http://schemas.microsoft.com/office/drawing/2014/main" id="{E35397BA-0FB2-48FF-9499-3F42EC83AD18}"/>
              </a:ext>
            </a:extLst>
          </p:cNvPr>
          <p:cNvCxnSpPr>
            <a:cxnSpLocks/>
          </p:cNvCxnSpPr>
          <p:nvPr/>
        </p:nvCxnSpPr>
        <p:spPr>
          <a:xfrm flipH="1" flipV="1">
            <a:off x="4481630" y="4216790"/>
            <a:ext cx="1242162" cy="185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2006FA55-8468-41DE-8F31-044EAFF0EEE9}"/>
              </a:ext>
            </a:extLst>
          </p:cNvPr>
          <p:cNvCxnSpPr>
            <a:cxnSpLocks/>
            <a:endCxn id="573" idx="2"/>
          </p:cNvCxnSpPr>
          <p:nvPr/>
        </p:nvCxnSpPr>
        <p:spPr>
          <a:xfrm flipH="1" flipV="1">
            <a:off x="3046204" y="4958155"/>
            <a:ext cx="2593174" cy="415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D50E13A4-22FE-4E56-8EB2-FCED075B73BD}"/>
              </a:ext>
            </a:extLst>
          </p:cNvPr>
          <p:cNvCxnSpPr>
            <a:cxnSpLocks/>
          </p:cNvCxnSpPr>
          <p:nvPr/>
        </p:nvCxnSpPr>
        <p:spPr>
          <a:xfrm flipH="1" flipV="1">
            <a:off x="2292002" y="4175190"/>
            <a:ext cx="776139" cy="75918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99" name="Oval 498">
            <a:extLst>
              <a:ext uri="{FF2B5EF4-FFF2-40B4-BE49-F238E27FC236}">
                <a16:creationId xmlns:a16="http://schemas.microsoft.com/office/drawing/2014/main" id="{B5A241CB-15CD-4E6A-847B-772606AB371B}"/>
              </a:ext>
            </a:extLst>
          </p:cNvPr>
          <p:cNvSpPr/>
          <p:nvPr/>
        </p:nvSpPr>
        <p:spPr>
          <a:xfrm>
            <a:off x="3359643" y="4113221"/>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500" name="Straight Connector 499">
            <a:extLst>
              <a:ext uri="{FF2B5EF4-FFF2-40B4-BE49-F238E27FC236}">
                <a16:creationId xmlns:a16="http://schemas.microsoft.com/office/drawing/2014/main" id="{269CCB88-8971-4966-B5F6-22A0EFFE9AB8}"/>
              </a:ext>
            </a:extLst>
          </p:cNvPr>
          <p:cNvCxnSpPr>
            <a:cxnSpLocks/>
          </p:cNvCxnSpPr>
          <p:nvPr/>
        </p:nvCxnSpPr>
        <p:spPr>
          <a:xfrm flipH="1" flipV="1">
            <a:off x="3451083" y="4129999"/>
            <a:ext cx="8394" cy="79921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01" name="Oval 500">
            <a:extLst>
              <a:ext uri="{FF2B5EF4-FFF2-40B4-BE49-F238E27FC236}">
                <a16:creationId xmlns:a16="http://schemas.microsoft.com/office/drawing/2014/main" id="{C459BEC6-EE3B-449C-8A80-8C49ACF5BDF8}"/>
              </a:ext>
            </a:extLst>
          </p:cNvPr>
          <p:cNvSpPr/>
          <p:nvPr/>
        </p:nvSpPr>
        <p:spPr>
          <a:xfrm>
            <a:off x="1575992"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2" name="Oval 501">
            <a:extLst>
              <a:ext uri="{FF2B5EF4-FFF2-40B4-BE49-F238E27FC236}">
                <a16:creationId xmlns:a16="http://schemas.microsoft.com/office/drawing/2014/main" id="{53CAD257-3FFD-4C9A-945D-5E7AED99A39E}"/>
              </a:ext>
            </a:extLst>
          </p:cNvPr>
          <p:cNvSpPr/>
          <p:nvPr/>
        </p:nvSpPr>
        <p:spPr>
          <a:xfrm>
            <a:off x="1943545"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3" name="Oval 502">
            <a:extLst>
              <a:ext uri="{FF2B5EF4-FFF2-40B4-BE49-F238E27FC236}">
                <a16:creationId xmlns:a16="http://schemas.microsoft.com/office/drawing/2014/main" id="{44B2E7CD-BE47-45D3-A6CB-4BBCD69DF7C8}"/>
              </a:ext>
            </a:extLst>
          </p:cNvPr>
          <p:cNvSpPr/>
          <p:nvPr/>
        </p:nvSpPr>
        <p:spPr>
          <a:xfrm>
            <a:off x="2311098"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4" name="Oval 503">
            <a:extLst>
              <a:ext uri="{FF2B5EF4-FFF2-40B4-BE49-F238E27FC236}">
                <a16:creationId xmlns:a16="http://schemas.microsoft.com/office/drawing/2014/main" id="{4EAF11B2-A002-4235-B9B0-3820C04911DB}"/>
              </a:ext>
            </a:extLst>
          </p:cNvPr>
          <p:cNvSpPr/>
          <p:nvPr/>
        </p:nvSpPr>
        <p:spPr>
          <a:xfrm>
            <a:off x="2678651"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5" name="Oval 504">
            <a:extLst>
              <a:ext uri="{FF2B5EF4-FFF2-40B4-BE49-F238E27FC236}">
                <a16:creationId xmlns:a16="http://schemas.microsoft.com/office/drawing/2014/main" id="{02327719-47B7-41D1-A5AC-393320F6D1B4}"/>
              </a:ext>
            </a:extLst>
          </p:cNvPr>
          <p:cNvSpPr/>
          <p:nvPr/>
        </p:nvSpPr>
        <p:spPr>
          <a:xfrm>
            <a:off x="3046204"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6" name="Oval 505">
            <a:extLst>
              <a:ext uri="{FF2B5EF4-FFF2-40B4-BE49-F238E27FC236}">
                <a16:creationId xmlns:a16="http://schemas.microsoft.com/office/drawing/2014/main" id="{7EE664CB-AC51-46C4-A2FA-F6075A1849B3}"/>
              </a:ext>
            </a:extLst>
          </p:cNvPr>
          <p:cNvSpPr/>
          <p:nvPr/>
        </p:nvSpPr>
        <p:spPr>
          <a:xfrm>
            <a:off x="3413757"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7" name="Oval 506">
            <a:extLst>
              <a:ext uri="{FF2B5EF4-FFF2-40B4-BE49-F238E27FC236}">
                <a16:creationId xmlns:a16="http://schemas.microsoft.com/office/drawing/2014/main" id="{48E396C1-8A86-4A39-B5BB-F13456319F1C}"/>
              </a:ext>
            </a:extLst>
          </p:cNvPr>
          <p:cNvSpPr/>
          <p:nvPr/>
        </p:nvSpPr>
        <p:spPr>
          <a:xfrm>
            <a:off x="3781310"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8" name="Oval 507">
            <a:extLst>
              <a:ext uri="{FF2B5EF4-FFF2-40B4-BE49-F238E27FC236}">
                <a16:creationId xmlns:a16="http://schemas.microsoft.com/office/drawing/2014/main" id="{A65200FE-7B99-468A-BBE1-74675D6A2A0E}"/>
              </a:ext>
            </a:extLst>
          </p:cNvPr>
          <p:cNvSpPr/>
          <p:nvPr/>
        </p:nvSpPr>
        <p:spPr>
          <a:xfrm>
            <a:off x="4148863"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9" name="Oval 508">
            <a:extLst>
              <a:ext uri="{FF2B5EF4-FFF2-40B4-BE49-F238E27FC236}">
                <a16:creationId xmlns:a16="http://schemas.microsoft.com/office/drawing/2014/main" id="{45C1A929-2CA0-4CFE-9E50-1DF791692583}"/>
              </a:ext>
            </a:extLst>
          </p:cNvPr>
          <p:cNvSpPr/>
          <p:nvPr/>
        </p:nvSpPr>
        <p:spPr>
          <a:xfrm>
            <a:off x="4516416"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0" name="Oval 509">
            <a:extLst>
              <a:ext uri="{FF2B5EF4-FFF2-40B4-BE49-F238E27FC236}">
                <a16:creationId xmlns:a16="http://schemas.microsoft.com/office/drawing/2014/main" id="{0058E9D8-2B23-4D2B-9B00-06B7434D2EFE}"/>
              </a:ext>
            </a:extLst>
          </p:cNvPr>
          <p:cNvSpPr/>
          <p:nvPr/>
        </p:nvSpPr>
        <p:spPr>
          <a:xfrm>
            <a:off x="4883969"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1" name="Oval 510">
            <a:extLst>
              <a:ext uri="{FF2B5EF4-FFF2-40B4-BE49-F238E27FC236}">
                <a16:creationId xmlns:a16="http://schemas.microsoft.com/office/drawing/2014/main" id="{2DCBA02C-A4EF-4771-87C3-DF85C918D242}"/>
              </a:ext>
            </a:extLst>
          </p:cNvPr>
          <p:cNvSpPr/>
          <p:nvPr/>
        </p:nvSpPr>
        <p:spPr>
          <a:xfrm>
            <a:off x="5251522"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 name="Oval 511">
            <a:extLst>
              <a:ext uri="{FF2B5EF4-FFF2-40B4-BE49-F238E27FC236}">
                <a16:creationId xmlns:a16="http://schemas.microsoft.com/office/drawing/2014/main" id="{4DD8CB46-048C-4078-9101-17B26E191C12}"/>
              </a:ext>
            </a:extLst>
          </p:cNvPr>
          <p:cNvSpPr/>
          <p:nvPr/>
        </p:nvSpPr>
        <p:spPr>
          <a:xfrm>
            <a:off x="5619075"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8" name="Oval 517">
            <a:extLst>
              <a:ext uri="{FF2B5EF4-FFF2-40B4-BE49-F238E27FC236}">
                <a16:creationId xmlns:a16="http://schemas.microsoft.com/office/drawing/2014/main" id="{8F873818-2458-4CC5-8D88-560B1E1F2C48}"/>
              </a:ext>
            </a:extLst>
          </p:cNvPr>
          <p:cNvSpPr/>
          <p:nvPr/>
        </p:nvSpPr>
        <p:spPr>
          <a:xfrm>
            <a:off x="1575992" y="380573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9" name="Oval 518">
            <a:extLst>
              <a:ext uri="{FF2B5EF4-FFF2-40B4-BE49-F238E27FC236}">
                <a16:creationId xmlns:a16="http://schemas.microsoft.com/office/drawing/2014/main" id="{0CBCB155-46FC-4742-8B9B-8C1AFE9925E7}"/>
              </a:ext>
            </a:extLst>
          </p:cNvPr>
          <p:cNvSpPr/>
          <p:nvPr/>
        </p:nvSpPr>
        <p:spPr>
          <a:xfrm>
            <a:off x="1943545"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0" name="Oval 519">
            <a:extLst>
              <a:ext uri="{FF2B5EF4-FFF2-40B4-BE49-F238E27FC236}">
                <a16:creationId xmlns:a16="http://schemas.microsoft.com/office/drawing/2014/main" id="{25F33D36-26AD-42EE-A68B-D777406D99E7}"/>
              </a:ext>
            </a:extLst>
          </p:cNvPr>
          <p:cNvSpPr/>
          <p:nvPr/>
        </p:nvSpPr>
        <p:spPr>
          <a:xfrm>
            <a:off x="2311098"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1" name="Oval 520">
            <a:extLst>
              <a:ext uri="{FF2B5EF4-FFF2-40B4-BE49-F238E27FC236}">
                <a16:creationId xmlns:a16="http://schemas.microsoft.com/office/drawing/2014/main" id="{964E5D2C-1AB2-434F-B1E8-B3F1C36149AB}"/>
              </a:ext>
            </a:extLst>
          </p:cNvPr>
          <p:cNvSpPr/>
          <p:nvPr/>
        </p:nvSpPr>
        <p:spPr>
          <a:xfrm>
            <a:off x="2678651"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2" name="Oval 521">
            <a:extLst>
              <a:ext uri="{FF2B5EF4-FFF2-40B4-BE49-F238E27FC236}">
                <a16:creationId xmlns:a16="http://schemas.microsoft.com/office/drawing/2014/main" id="{B2A627EE-6829-416C-AB2B-5FB5F977A076}"/>
              </a:ext>
            </a:extLst>
          </p:cNvPr>
          <p:cNvSpPr/>
          <p:nvPr/>
        </p:nvSpPr>
        <p:spPr>
          <a:xfrm>
            <a:off x="3046204"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3" name="Oval 522">
            <a:extLst>
              <a:ext uri="{FF2B5EF4-FFF2-40B4-BE49-F238E27FC236}">
                <a16:creationId xmlns:a16="http://schemas.microsoft.com/office/drawing/2014/main" id="{FAEBD3D9-D1E1-42AB-9438-154E79560695}"/>
              </a:ext>
            </a:extLst>
          </p:cNvPr>
          <p:cNvSpPr/>
          <p:nvPr/>
        </p:nvSpPr>
        <p:spPr>
          <a:xfrm>
            <a:off x="3413757"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4" name="Oval 523">
            <a:extLst>
              <a:ext uri="{FF2B5EF4-FFF2-40B4-BE49-F238E27FC236}">
                <a16:creationId xmlns:a16="http://schemas.microsoft.com/office/drawing/2014/main" id="{1FEB5BD7-8099-4CCE-AFD1-50862239321B}"/>
              </a:ext>
            </a:extLst>
          </p:cNvPr>
          <p:cNvSpPr/>
          <p:nvPr/>
        </p:nvSpPr>
        <p:spPr>
          <a:xfrm>
            <a:off x="3781310"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5" name="Oval 524">
            <a:extLst>
              <a:ext uri="{FF2B5EF4-FFF2-40B4-BE49-F238E27FC236}">
                <a16:creationId xmlns:a16="http://schemas.microsoft.com/office/drawing/2014/main" id="{90273A8D-EC6B-4D6B-BD75-130759A92E26}"/>
              </a:ext>
            </a:extLst>
          </p:cNvPr>
          <p:cNvSpPr/>
          <p:nvPr/>
        </p:nvSpPr>
        <p:spPr>
          <a:xfrm>
            <a:off x="4148863"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6" name="Oval 525">
            <a:extLst>
              <a:ext uri="{FF2B5EF4-FFF2-40B4-BE49-F238E27FC236}">
                <a16:creationId xmlns:a16="http://schemas.microsoft.com/office/drawing/2014/main" id="{6A342091-511A-46BD-8D9A-CAAE939DF00F}"/>
              </a:ext>
            </a:extLst>
          </p:cNvPr>
          <p:cNvSpPr/>
          <p:nvPr/>
        </p:nvSpPr>
        <p:spPr>
          <a:xfrm>
            <a:off x="4516416"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7" name="Oval 526">
            <a:extLst>
              <a:ext uri="{FF2B5EF4-FFF2-40B4-BE49-F238E27FC236}">
                <a16:creationId xmlns:a16="http://schemas.microsoft.com/office/drawing/2014/main" id="{8ED7EB76-DF2E-45C2-AFE5-C7218A29235D}"/>
              </a:ext>
            </a:extLst>
          </p:cNvPr>
          <p:cNvSpPr/>
          <p:nvPr/>
        </p:nvSpPr>
        <p:spPr>
          <a:xfrm>
            <a:off x="4883969"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8" name="Oval 527">
            <a:extLst>
              <a:ext uri="{FF2B5EF4-FFF2-40B4-BE49-F238E27FC236}">
                <a16:creationId xmlns:a16="http://schemas.microsoft.com/office/drawing/2014/main" id="{2573A2A6-9D1B-44EE-A1DD-E873E5E879A1}"/>
              </a:ext>
            </a:extLst>
          </p:cNvPr>
          <p:cNvSpPr/>
          <p:nvPr/>
        </p:nvSpPr>
        <p:spPr>
          <a:xfrm>
            <a:off x="5251522"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9" name="Oval 528">
            <a:extLst>
              <a:ext uri="{FF2B5EF4-FFF2-40B4-BE49-F238E27FC236}">
                <a16:creationId xmlns:a16="http://schemas.microsoft.com/office/drawing/2014/main" id="{F059ED47-402D-4A10-BF63-AFE03534AAF2}"/>
              </a:ext>
            </a:extLst>
          </p:cNvPr>
          <p:cNvSpPr/>
          <p:nvPr/>
        </p:nvSpPr>
        <p:spPr>
          <a:xfrm>
            <a:off x="5619075"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5" name="Oval 534">
            <a:extLst>
              <a:ext uri="{FF2B5EF4-FFF2-40B4-BE49-F238E27FC236}">
                <a16:creationId xmlns:a16="http://schemas.microsoft.com/office/drawing/2014/main" id="{74888652-FD7F-4F59-B554-1B1433FBEA4D}"/>
              </a:ext>
            </a:extLst>
          </p:cNvPr>
          <p:cNvSpPr/>
          <p:nvPr/>
        </p:nvSpPr>
        <p:spPr>
          <a:xfrm>
            <a:off x="1575992"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6" name="Oval 535">
            <a:extLst>
              <a:ext uri="{FF2B5EF4-FFF2-40B4-BE49-F238E27FC236}">
                <a16:creationId xmlns:a16="http://schemas.microsoft.com/office/drawing/2014/main" id="{C6F3C391-BED4-410B-BE28-636B62BD527F}"/>
              </a:ext>
            </a:extLst>
          </p:cNvPr>
          <p:cNvSpPr/>
          <p:nvPr/>
        </p:nvSpPr>
        <p:spPr>
          <a:xfrm>
            <a:off x="1943545"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7" name="Oval 536">
            <a:extLst>
              <a:ext uri="{FF2B5EF4-FFF2-40B4-BE49-F238E27FC236}">
                <a16:creationId xmlns:a16="http://schemas.microsoft.com/office/drawing/2014/main" id="{B46768EA-BD9E-4E65-BE31-DE8E450A55AC}"/>
              </a:ext>
            </a:extLst>
          </p:cNvPr>
          <p:cNvSpPr/>
          <p:nvPr/>
        </p:nvSpPr>
        <p:spPr>
          <a:xfrm>
            <a:off x="2311098"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8" name="Oval 537">
            <a:extLst>
              <a:ext uri="{FF2B5EF4-FFF2-40B4-BE49-F238E27FC236}">
                <a16:creationId xmlns:a16="http://schemas.microsoft.com/office/drawing/2014/main" id="{617BCA3B-85AF-41F0-AA50-881CABDE6418}"/>
              </a:ext>
            </a:extLst>
          </p:cNvPr>
          <p:cNvSpPr/>
          <p:nvPr/>
        </p:nvSpPr>
        <p:spPr>
          <a:xfrm>
            <a:off x="2678651"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9" name="Oval 538">
            <a:extLst>
              <a:ext uri="{FF2B5EF4-FFF2-40B4-BE49-F238E27FC236}">
                <a16:creationId xmlns:a16="http://schemas.microsoft.com/office/drawing/2014/main" id="{F8D99F5A-B825-4C67-8EC0-0F766591F887}"/>
              </a:ext>
            </a:extLst>
          </p:cNvPr>
          <p:cNvSpPr/>
          <p:nvPr/>
        </p:nvSpPr>
        <p:spPr>
          <a:xfrm>
            <a:off x="3046204"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0" name="Oval 539">
            <a:extLst>
              <a:ext uri="{FF2B5EF4-FFF2-40B4-BE49-F238E27FC236}">
                <a16:creationId xmlns:a16="http://schemas.microsoft.com/office/drawing/2014/main" id="{29164CE9-1561-4FF6-9108-E74680F9B6E4}"/>
              </a:ext>
            </a:extLst>
          </p:cNvPr>
          <p:cNvSpPr/>
          <p:nvPr/>
        </p:nvSpPr>
        <p:spPr>
          <a:xfrm>
            <a:off x="3413757"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1" name="Oval 540">
            <a:extLst>
              <a:ext uri="{FF2B5EF4-FFF2-40B4-BE49-F238E27FC236}">
                <a16:creationId xmlns:a16="http://schemas.microsoft.com/office/drawing/2014/main" id="{A5328DAC-C2B8-4697-8C4B-4BED1EBD28DC}"/>
              </a:ext>
            </a:extLst>
          </p:cNvPr>
          <p:cNvSpPr/>
          <p:nvPr/>
        </p:nvSpPr>
        <p:spPr>
          <a:xfrm>
            <a:off x="3781310"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2" name="Oval 541">
            <a:extLst>
              <a:ext uri="{FF2B5EF4-FFF2-40B4-BE49-F238E27FC236}">
                <a16:creationId xmlns:a16="http://schemas.microsoft.com/office/drawing/2014/main" id="{A989D092-F57C-4101-96DC-25F7D51F0960}"/>
              </a:ext>
            </a:extLst>
          </p:cNvPr>
          <p:cNvSpPr/>
          <p:nvPr/>
        </p:nvSpPr>
        <p:spPr>
          <a:xfrm>
            <a:off x="4148863"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3" name="Oval 542">
            <a:extLst>
              <a:ext uri="{FF2B5EF4-FFF2-40B4-BE49-F238E27FC236}">
                <a16:creationId xmlns:a16="http://schemas.microsoft.com/office/drawing/2014/main" id="{70F8B751-B55B-420F-A6F9-E68B4AD23F0E}"/>
              </a:ext>
            </a:extLst>
          </p:cNvPr>
          <p:cNvSpPr/>
          <p:nvPr/>
        </p:nvSpPr>
        <p:spPr>
          <a:xfrm>
            <a:off x="4516416"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4" name="Oval 543">
            <a:extLst>
              <a:ext uri="{FF2B5EF4-FFF2-40B4-BE49-F238E27FC236}">
                <a16:creationId xmlns:a16="http://schemas.microsoft.com/office/drawing/2014/main" id="{6F26C9CA-8ABF-4876-954B-2E106CD91CA3}"/>
              </a:ext>
            </a:extLst>
          </p:cNvPr>
          <p:cNvSpPr/>
          <p:nvPr/>
        </p:nvSpPr>
        <p:spPr>
          <a:xfrm>
            <a:off x="4883969"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5" name="Oval 544">
            <a:extLst>
              <a:ext uri="{FF2B5EF4-FFF2-40B4-BE49-F238E27FC236}">
                <a16:creationId xmlns:a16="http://schemas.microsoft.com/office/drawing/2014/main" id="{1D5C4A68-C939-46C2-B0C4-95885103A141}"/>
              </a:ext>
            </a:extLst>
          </p:cNvPr>
          <p:cNvSpPr/>
          <p:nvPr/>
        </p:nvSpPr>
        <p:spPr>
          <a:xfrm>
            <a:off x="5251522"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6" name="Oval 545">
            <a:extLst>
              <a:ext uri="{FF2B5EF4-FFF2-40B4-BE49-F238E27FC236}">
                <a16:creationId xmlns:a16="http://schemas.microsoft.com/office/drawing/2014/main" id="{4E2A39E7-DC1A-491C-950A-FE355246EA25}"/>
              </a:ext>
            </a:extLst>
          </p:cNvPr>
          <p:cNvSpPr/>
          <p:nvPr/>
        </p:nvSpPr>
        <p:spPr>
          <a:xfrm>
            <a:off x="5619075"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2" name="Oval 551">
            <a:extLst>
              <a:ext uri="{FF2B5EF4-FFF2-40B4-BE49-F238E27FC236}">
                <a16:creationId xmlns:a16="http://schemas.microsoft.com/office/drawing/2014/main" id="{D193708F-3084-47FD-A047-874B9353C446}"/>
              </a:ext>
            </a:extLst>
          </p:cNvPr>
          <p:cNvSpPr/>
          <p:nvPr/>
        </p:nvSpPr>
        <p:spPr>
          <a:xfrm>
            <a:off x="1575992" y="45463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3" name="Oval 552">
            <a:extLst>
              <a:ext uri="{FF2B5EF4-FFF2-40B4-BE49-F238E27FC236}">
                <a16:creationId xmlns:a16="http://schemas.microsoft.com/office/drawing/2014/main" id="{AA0F6833-B267-4A22-8896-DF589893E3FC}"/>
              </a:ext>
            </a:extLst>
          </p:cNvPr>
          <p:cNvSpPr/>
          <p:nvPr/>
        </p:nvSpPr>
        <p:spPr>
          <a:xfrm>
            <a:off x="1943545"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4" name="Oval 553">
            <a:extLst>
              <a:ext uri="{FF2B5EF4-FFF2-40B4-BE49-F238E27FC236}">
                <a16:creationId xmlns:a16="http://schemas.microsoft.com/office/drawing/2014/main" id="{616779E2-2A4C-4747-BE88-DD1E4299C087}"/>
              </a:ext>
            </a:extLst>
          </p:cNvPr>
          <p:cNvSpPr/>
          <p:nvPr/>
        </p:nvSpPr>
        <p:spPr>
          <a:xfrm>
            <a:off x="2311098"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5" name="Oval 554">
            <a:extLst>
              <a:ext uri="{FF2B5EF4-FFF2-40B4-BE49-F238E27FC236}">
                <a16:creationId xmlns:a16="http://schemas.microsoft.com/office/drawing/2014/main" id="{B61A72E8-28D4-42E7-ACD0-E7F81889CE42}"/>
              </a:ext>
            </a:extLst>
          </p:cNvPr>
          <p:cNvSpPr/>
          <p:nvPr/>
        </p:nvSpPr>
        <p:spPr>
          <a:xfrm>
            <a:off x="2678651" y="45463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6" name="Oval 555">
            <a:extLst>
              <a:ext uri="{FF2B5EF4-FFF2-40B4-BE49-F238E27FC236}">
                <a16:creationId xmlns:a16="http://schemas.microsoft.com/office/drawing/2014/main" id="{FDED0E2E-1DAA-4066-8B38-CA68D8F03534}"/>
              </a:ext>
            </a:extLst>
          </p:cNvPr>
          <p:cNvSpPr/>
          <p:nvPr/>
        </p:nvSpPr>
        <p:spPr>
          <a:xfrm>
            <a:off x="3046204"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7" name="Oval 556">
            <a:extLst>
              <a:ext uri="{FF2B5EF4-FFF2-40B4-BE49-F238E27FC236}">
                <a16:creationId xmlns:a16="http://schemas.microsoft.com/office/drawing/2014/main" id="{D8C6FCA2-F071-40EA-89A9-8990CC892946}"/>
              </a:ext>
            </a:extLst>
          </p:cNvPr>
          <p:cNvSpPr/>
          <p:nvPr/>
        </p:nvSpPr>
        <p:spPr>
          <a:xfrm>
            <a:off x="3413757" y="45463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8" name="Oval 557">
            <a:extLst>
              <a:ext uri="{FF2B5EF4-FFF2-40B4-BE49-F238E27FC236}">
                <a16:creationId xmlns:a16="http://schemas.microsoft.com/office/drawing/2014/main" id="{A6706AA5-8C00-470E-8F19-6250312D6DFC}"/>
              </a:ext>
            </a:extLst>
          </p:cNvPr>
          <p:cNvSpPr/>
          <p:nvPr/>
        </p:nvSpPr>
        <p:spPr>
          <a:xfrm>
            <a:off x="3781310"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9" name="Oval 558">
            <a:extLst>
              <a:ext uri="{FF2B5EF4-FFF2-40B4-BE49-F238E27FC236}">
                <a16:creationId xmlns:a16="http://schemas.microsoft.com/office/drawing/2014/main" id="{11C7862B-E5E2-440F-AF2F-BBBBA34F1569}"/>
              </a:ext>
            </a:extLst>
          </p:cNvPr>
          <p:cNvSpPr/>
          <p:nvPr/>
        </p:nvSpPr>
        <p:spPr>
          <a:xfrm>
            <a:off x="4148863"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0" name="Oval 559">
            <a:extLst>
              <a:ext uri="{FF2B5EF4-FFF2-40B4-BE49-F238E27FC236}">
                <a16:creationId xmlns:a16="http://schemas.microsoft.com/office/drawing/2014/main" id="{199D16BD-3916-4C3A-A63D-4913F460BCCE}"/>
              </a:ext>
            </a:extLst>
          </p:cNvPr>
          <p:cNvSpPr/>
          <p:nvPr/>
        </p:nvSpPr>
        <p:spPr>
          <a:xfrm>
            <a:off x="4516416"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1" name="Oval 560">
            <a:extLst>
              <a:ext uri="{FF2B5EF4-FFF2-40B4-BE49-F238E27FC236}">
                <a16:creationId xmlns:a16="http://schemas.microsoft.com/office/drawing/2014/main" id="{7391DFA3-0D5E-4BC9-A7AF-275B2F9F703B}"/>
              </a:ext>
            </a:extLst>
          </p:cNvPr>
          <p:cNvSpPr/>
          <p:nvPr/>
        </p:nvSpPr>
        <p:spPr>
          <a:xfrm>
            <a:off x="4883969"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2" name="Oval 561">
            <a:extLst>
              <a:ext uri="{FF2B5EF4-FFF2-40B4-BE49-F238E27FC236}">
                <a16:creationId xmlns:a16="http://schemas.microsoft.com/office/drawing/2014/main" id="{15AA4A26-03AD-4ACF-9165-E3907F45D51D}"/>
              </a:ext>
            </a:extLst>
          </p:cNvPr>
          <p:cNvSpPr/>
          <p:nvPr/>
        </p:nvSpPr>
        <p:spPr>
          <a:xfrm>
            <a:off x="5251522"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3" name="Oval 562">
            <a:extLst>
              <a:ext uri="{FF2B5EF4-FFF2-40B4-BE49-F238E27FC236}">
                <a16:creationId xmlns:a16="http://schemas.microsoft.com/office/drawing/2014/main" id="{8E65FFFA-6A09-4A60-B9F1-EB73B6DA831F}"/>
              </a:ext>
            </a:extLst>
          </p:cNvPr>
          <p:cNvSpPr/>
          <p:nvPr/>
        </p:nvSpPr>
        <p:spPr>
          <a:xfrm>
            <a:off x="5619075"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9" name="Oval 568">
            <a:extLst>
              <a:ext uri="{FF2B5EF4-FFF2-40B4-BE49-F238E27FC236}">
                <a16:creationId xmlns:a16="http://schemas.microsoft.com/office/drawing/2014/main" id="{CC0A215E-5955-4FB4-8F2B-E0871C6ECB13}"/>
              </a:ext>
            </a:extLst>
          </p:cNvPr>
          <p:cNvSpPr/>
          <p:nvPr/>
        </p:nvSpPr>
        <p:spPr>
          <a:xfrm>
            <a:off x="1575992"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0" name="Oval 569">
            <a:extLst>
              <a:ext uri="{FF2B5EF4-FFF2-40B4-BE49-F238E27FC236}">
                <a16:creationId xmlns:a16="http://schemas.microsoft.com/office/drawing/2014/main" id="{3357B02B-01FC-4DAE-8F7C-6E90428A5BEC}"/>
              </a:ext>
            </a:extLst>
          </p:cNvPr>
          <p:cNvSpPr/>
          <p:nvPr/>
        </p:nvSpPr>
        <p:spPr>
          <a:xfrm>
            <a:off x="1943545" y="49124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1" name="Oval 570">
            <a:extLst>
              <a:ext uri="{FF2B5EF4-FFF2-40B4-BE49-F238E27FC236}">
                <a16:creationId xmlns:a16="http://schemas.microsoft.com/office/drawing/2014/main" id="{11606B64-D1A5-4236-B6F2-1DDE3AF86E94}"/>
              </a:ext>
            </a:extLst>
          </p:cNvPr>
          <p:cNvSpPr/>
          <p:nvPr/>
        </p:nvSpPr>
        <p:spPr>
          <a:xfrm>
            <a:off x="2311098" y="49124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2" name="Oval 571">
            <a:extLst>
              <a:ext uri="{FF2B5EF4-FFF2-40B4-BE49-F238E27FC236}">
                <a16:creationId xmlns:a16="http://schemas.microsoft.com/office/drawing/2014/main" id="{1559274A-A165-4E56-84E2-E15AEC9884C7}"/>
              </a:ext>
            </a:extLst>
          </p:cNvPr>
          <p:cNvSpPr/>
          <p:nvPr/>
        </p:nvSpPr>
        <p:spPr>
          <a:xfrm>
            <a:off x="2678651" y="49124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3" name="Oval 572">
            <a:extLst>
              <a:ext uri="{FF2B5EF4-FFF2-40B4-BE49-F238E27FC236}">
                <a16:creationId xmlns:a16="http://schemas.microsoft.com/office/drawing/2014/main" id="{EB4AD4CB-2EF6-4192-A0DF-DBFE6DFBF9F1}"/>
              </a:ext>
            </a:extLst>
          </p:cNvPr>
          <p:cNvSpPr/>
          <p:nvPr/>
        </p:nvSpPr>
        <p:spPr>
          <a:xfrm>
            <a:off x="3046204"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4" name="Oval 573">
            <a:extLst>
              <a:ext uri="{FF2B5EF4-FFF2-40B4-BE49-F238E27FC236}">
                <a16:creationId xmlns:a16="http://schemas.microsoft.com/office/drawing/2014/main" id="{859A59AE-1699-4797-8952-44C365C2A683}"/>
              </a:ext>
            </a:extLst>
          </p:cNvPr>
          <p:cNvSpPr/>
          <p:nvPr/>
        </p:nvSpPr>
        <p:spPr>
          <a:xfrm>
            <a:off x="3413757"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5" name="Oval 574">
            <a:extLst>
              <a:ext uri="{FF2B5EF4-FFF2-40B4-BE49-F238E27FC236}">
                <a16:creationId xmlns:a16="http://schemas.microsoft.com/office/drawing/2014/main" id="{FBE11718-F801-4309-B873-B0C7604741AC}"/>
              </a:ext>
            </a:extLst>
          </p:cNvPr>
          <p:cNvSpPr/>
          <p:nvPr/>
        </p:nvSpPr>
        <p:spPr>
          <a:xfrm>
            <a:off x="3781310"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6" name="Oval 575">
            <a:extLst>
              <a:ext uri="{FF2B5EF4-FFF2-40B4-BE49-F238E27FC236}">
                <a16:creationId xmlns:a16="http://schemas.microsoft.com/office/drawing/2014/main" id="{E8BB6E07-FA42-483F-AC55-E1950D3249D6}"/>
              </a:ext>
            </a:extLst>
          </p:cNvPr>
          <p:cNvSpPr/>
          <p:nvPr/>
        </p:nvSpPr>
        <p:spPr>
          <a:xfrm>
            <a:off x="4148863"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7" name="Oval 576">
            <a:extLst>
              <a:ext uri="{FF2B5EF4-FFF2-40B4-BE49-F238E27FC236}">
                <a16:creationId xmlns:a16="http://schemas.microsoft.com/office/drawing/2014/main" id="{F674D594-0072-46EB-9C32-7BBB2913FB47}"/>
              </a:ext>
            </a:extLst>
          </p:cNvPr>
          <p:cNvSpPr/>
          <p:nvPr/>
        </p:nvSpPr>
        <p:spPr>
          <a:xfrm>
            <a:off x="4516416"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8" name="Oval 577">
            <a:extLst>
              <a:ext uri="{FF2B5EF4-FFF2-40B4-BE49-F238E27FC236}">
                <a16:creationId xmlns:a16="http://schemas.microsoft.com/office/drawing/2014/main" id="{E95C6376-D487-4EB4-AE0F-44469D8CB283}"/>
              </a:ext>
            </a:extLst>
          </p:cNvPr>
          <p:cNvSpPr/>
          <p:nvPr/>
        </p:nvSpPr>
        <p:spPr>
          <a:xfrm>
            <a:off x="4883969"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9" name="Oval 578">
            <a:extLst>
              <a:ext uri="{FF2B5EF4-FFF2-40B4-BE49-F238E27FC236}">
                <a16:creationId xmlns:a16="http://schemas.microsoft.com/office/drawing/2014/main" id="{3373ED6D-AC64-4029-9E7A-A2886973F83C}"/>
              </a:ext>
            </a:extLst>
          </p:cNvPr>
          <p:cNvSpPr/>
          <p:nvPr/>
        </p:nvSpPr>
        <p:spPr>
          <a:xfrm>
            <a:off x="5251522"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0" name="Oval 579">
            <a:extLst>
              <a:ext uri="{FF2B5EF4-FFF2-40B4-BE49-F238E27FC236}">
                <a16:creationId xmlns:a16="http://schemas.microsoft.com/office/drawing/2014/main" id="{71D415E5-0C8C-42B8-B06C-22B445967D9E}"/>
              </a:ext>
            </a:extLst>
          </p:cNvPr>
          <p:cNvSpPr/>
          <p:nvPr/>
        </p:nvSpPr>
        <p:spPr>
          <a:xfrm>
            <a:off x="5619075"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6" name="Oval 585">
            <a:extLst>
              <a:ext uri="{FF2B5EF4-FFF2-40B4-BE49-F238E27FC236}">
                <a16:creationId xmlns:a16="http://schemas.microsoft.com/office/drawing/2014/main" id="{AEBDC044-7955-4070-9D2C-CC5906C65448}"/>
              </a:ext>
            </a:extLst>
          </p:cNvPr>
          <p:cNvSpPr/>
          <p:nvPr/>
        </p:nvSpPr>
        <p:spPr>
          <a:xfrm>
            <a:off x="1575992" y="52784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7" name="Oval 586">
            <a:extLst>
              <a:ext uri="{FF2B5EF4-FFF2-40B4-BE49-F238E27FC236}">
                <a16:creationId xmlns:a16="http://schemas.microsoft.com/office/drawing/2014/main" id="{B2B6CF87-29C9-4EF4-A6C4-AC4BBA8F4531}"/>
              </a:ext>
            </a:extLst>
          </p:cNvPr>
          <p:cNvSpPr/>
          <p:nvPr/>
        </p:nvSpPr>
        <p:spPr>
          <a:xfrm>
            <a:off x="1943545"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9" name="Oval 588">
            <a:extLst>
              <a:ext uri="{FF2B5EF4-FFF2-40B4-BE49-F238E27FC236}">
                <a16:creationId xmlns:a16="http://schemas.microsoft.com/office/drawing/2014/main" id="{3C752B4C-6F78-4E9E-A365-C1FA584D351F}"/>
              </a:ext>
            </a:extLst>
          </p:cNvPr>
          <p:cNvSpPr/>
          <p:nvPr/>
        </p:nvSpPr>
        <p:spPr>
          <a:xfrm>
            <a:off x="2678651"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0" name="Oval 589">
            <a:extLst>
              <a:ext uri="{FF2B5EF4-FFF2-40B4-BE49-F238E27FC236}">
                <a16:creationId xmlns:a16="http://schemas.microsoft.com/office/drawing/2014/main" id="{AEF0859B-56C7-486C-B145-2F670DCA0F10}"/>
              </a:ext>
            </a:extLst>
          </p:cNvPr>
          <p:cNvSpPr/>
          <p:nvPr/>
        </p:nvSpPr>
        <p:spPr>
          <a:xfrm>
            <a:off x="3046204"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1" name="Oval 590">
            <a:extLst>
              <a:ext uri="{FF2B5EF4-FFF2-40B4-BE49-F238E27FC236}">
                <a16:creationId xmlns:a16="http://schemas.microsoft.com/office/drawing/2014/main" id="{99B39DFD-4431-4B3E-B7D6-746B800CBFF2}"/>
              </a:ext>
            </a:extLst>
          </p:cNvPr>
          <p:cNvSpPr/>
          <p:nvPr/>
        </p:nvSpPr>
        <p:spPr>
          <a:xfrm>
            <a:off x="3413757"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2" name="Oval 591">
            <a:extLst>
              <a:ext uri="{FF2B5EF4-FFF2-40B4-BE49-F238E27FC236}">
                <a16:creationId xmlns:a16="http://schemas.microsoft.com/office/drawing/2014/main" id="{2E753B8F-2896-44EC-9732-0F6040DCADCA}"/>
              </a:ext>
            </a:extLst>
          </p:cNvPr>
          <p:cNvSpPr/>
          <p:nvPr/>
        </p:nvSpPr>
        <p:spPr>
          <a:xfrm>
            <a:off x="3781310"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3" name="Oval 592">
            <a:extLst>
              <a:ext uri="{FF2B5EF4-FFF2-40B4-BE49-F238E27FC236}">
                <a16:creationId xmlns:a16="http://schemas.microsoft.com/office/drawing/2014/main" id="{E537C4CF-2950-4FB9-8DB0-1374F935DF7F}"/>
              </a:ext>
            </a:extLst>
          </p:cNvPr>
          <p:cNvSpPr/>
          <p:nvPr/>
        </p:nvSpPr>
        <p:spPr>
          <a:xfrm>
            <a:off x="4148863"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4" name="Oval 593">
            <a:extLst>
              <a:ext uri="{FF2B5EF4-FFF2-40B4-BE49-F238E27FC236}">
                <a16:creationId xmlns:a16="http://schemas.microsoft.com/office/drawing/2014/main" id="{F688CA5A-232A-4CB2-B8BE-F91F63E00712}"/>
              </a:ext>
            </a:extLst>
          </p:cNvPr>
          <p:cNvSpPr/>
          <p:nvPr/>
        </p:nvSpPr>
        <p:spPr>
          <a:xfrm>
            <a:off x="4516416"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5" name="Oval 594">
            <a:extLst>
              <a:ext uri="{FF2B5EF4-FFF2-40B4-BE49-F238E27FC236}">
                <a16:creationId xmlns:a16="http://schemas.microsoft.com/office/drawing/2014/main" id="{7B068824-2B45-4A1B-B5BE-9E5DB0C20409}"/>
              </a:ext>
            </a:extLst>
          </p:cNvPr>
          <p:cNvSpPr/>
          <p:nvPr/>
        </p:nvSpPr>
        <p:spPr>
          <a:xfrm>
            <a:off x="4883969"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6" name="Oval 595">
            <a:extLst>
              <a:ext uri="{FF2B5EF4-FFF2-40B4-BE49-F238E27FC236}">
                <a16:creationId xmlns:a16="http://schemas.microsoft.com/office/drawing/2014/main" id="{FA584F80-85EA-4C41-B23E-44AEC781968F}"/>
              </a:ext>
            </a:extLst>
          </p:cNvPr>
          <p:cNvSpPr/>
          <p:nvPr/>
        </p:nvSpPr>
        <p:spPr>
          <a:xfrm>
            <a:off x="5251522"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7" name="Oval 596">
            <a:extLst>
              <a:ext uri="{FF2B5EF4-FFF2-40B4-BE49-F238E27FC236}">
                <a16:creationId xmlns:a16="http://schemas.microsoft.com/office/drawing/2014/main" id="{688224C4-780E-41BC-862B-9A18759F5765}"/>
              </a:ext>
            </a:extLst>
          </p:cNvPr>
          <p:cNvSpPr/>
          <p:nvPr/>
        </p:nvSpPr>
        <p:spPr>
          <a:xfrm>
            <a:off x="5619075"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3" name="Oval 602">
            <a:extLst>
              <a:ext uri="{FF2B5EF4-FFF2-40B4-BE49-F238E27FC236}">
                <a16:creationId xmlns:a16="http://schemas.microsoft.com/office/drawing/2014/main" id="{167CE34E-9E12-4B26-8D1C-39C7B9E4A2DD}"/>
              </a:ext>
            </a:extLst>
          </p:cNvPr>
          <p:cNvSpPr/>
          <p:nvPr/>
        </p:nvSpPr>
        <p:spPr>
          <a:xfrm>
            <a:off x="1575992" y="56445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4" name="Oval 603">
            <a:extLst>
              <a:ext uri="{FF2B5EF4-FFF2-40B4-BE49-F238E27FC236}">
                <a16:creationId xmlns:a16="http://schemas.microsoft.com/office/drawing/2014/main" id="{05AC37E4-159E-44B2-B76F-2E3CEA3FF90B}"/>
              </a:ext>
            </a:extLst>
          </p:cNvPr>
          <p:cNvSpPr/>
          <p:nvPr/>
        </p:nvSpPr>
        <p:spPr>
          <a:xfrm>
            <a:off x="1943545"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5" name="Oval 604">
            <a:extLst>
              <a:ext uri="{FF2B5EF4-FFF2-40B4-BE49-F238E27FC236}">
                <a16:creationId xmlns:a16="http://schemas.microsoft.com/office/drawing/2014/main" id="{80EADCD2-8876-458A-B809-C3A74840806D}"/>
              </a:ext>
            </a:extLst>
          </p:cNvPr>
          <p:cNvSpPr/>
          <p:nvPr/>
        </p:nvSpPr>
        <p:spPr>
          <a:xfrm>
            <a:off x="2311098"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6" name="Oval 605">
            <a:extLst>
              <a:ext uri="{FF2B5EF4-FFF2-40B4-BE49-F238E27FC236}">
                <a16:creationId xmlns:a16="http://schemas.microsoft.com/office/drawing/2014/main" id="{8B7ADD4E-C250-433C-A410-F7C63130BF46}"/>
              </a:ext>
            </a:extLst>
          </p:cNvPr>
          <p:cNvSpPr/>
          <p:nvPr/>
        </p:nvSpPr>
        <p:spPr>
          <a:xfrm>
            <a:off x="2678651"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7" name="Oval 606">
            <a:extLst>
              <a:ext uri="{FF2B5EF4-FFF2-40B4-BE49-F238E27FC236}">
                <a16:creationId xmlns:a16="http://schemas.microsoft.com/office/drawing/2014/main" id="{75B23376-C098-40E1-8222-546C90243811}"/>
              </a:ext>
            </a:extLst>
          </p:cNvPr>
          <p:cNvSpPr/>
          <p:nvPr/>
        </p:nvSpPr>
        <p:spPr>
          <a:xfrm>
            <a:off x="3046204"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8" name="Oval 607">
            <a:extLst>
              <a:ext uri="{FF2B5EF4-FFF2-40B4-BE49-F238E27FC236}">
                <a16:creationId xmlns:a16="http://schemas.microsoft.com/office/drawing/2014/main" id="{E5E6E860-EC83-4E41-AA73-9E862A69C651}"/>
              </a:ext>
            </a:extLst>
          </p:cNvPr>
          <p:cNvSpPr/>
          <p:nvPr/>
        </p:nvSpPr>
        <p:spPr>
          <a:xfrm>
            <a:off x="3413757"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9" name="Oval 608">
            <a:extLst>
              <a:ext uri="{FF2B5EF4-FFF2-40B4-BE49-F238E27FC236}">
                <a16:creationId xmlns:a16="http://schemas.microsoft.com/office/drawing/2014/main" id="{E7AF88B2-A61A-463C-8556-386D100765AF}"/>
              </a:ext>
            </a:extLst>
          </p:cNvPr>
          <p:cNvSpPr/>
          <p:nvPr/>
        </p:nvSpPr>
        <p:spPr>
          <a:xfrm>
            <a:off x="3781310"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0" name="Oval 609">
            <a:extLst>
              <a:ext uri="{FF2B5EF4-FFF2-40B4-BE49-F238E27FC236}">
                <a16:creationId xmlns:a16="http://schemas.microsoft.com/office/drawing/2014/main" id="{64B0ABC3-0650-4054-9377-AE2E657D650F}"/>
              </a:ext>
            </a:extLst>
          </p:cNvPr>
          <p:cNvSpPr/>
          <p:nvPr/>
        </p:nvSpPr>
        <p:spPr>
          <a:xfrm>
            <a:off x="4148863"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1" name="Oval 610">
            <a:extLst>
              <a:ext uri="{FF2B5EF4-FFF2-40B4-BE49-F238E27FC236}">
                <a16:creationId xmlns:a16="http://schemas.microsoft.com/office/drawing/2014/main" id="{FD7438F4-18B2-487F-8A4A-B9DBBA45FCB8}"/>
              </a:ext>
            </a:extLst>
          </p:cNvPr>
          <p:cNvSpPr/>
          <p:nvPr/>
        </p:nvSpPr>
        <p:spPr>
          <a:xfrm>
            <a:off x="4516416"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2" name="Oval 611">
            <a:extLst>
              <a:ext uri="{FF2B5EF4-FFF2-40B4-BE49-F238E27FC236}">
                <a16:creationId xmlns:a16="http://schemas.microsoft.com/office/drawing/2014/main" id="{A93B82CA-850F-4019-B968-C5B232379F4D}"/>
              </a:ext>
            </a:extLst>
          </p:cNvPr>
          <p:cNvSpPr/>
          <p:nvPr/>
        </p:nvSpPr>
        <p:spPr>
          <a:xfrm>
            <a:off x="4883969"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3" name="Oval 612">
            <a:extLst>
              <a:ext uri="{FF2B5EF4-FFF2-40B4-BE49-F238E27FC236}">
                <a16:creationId xmlns:a16="http://schemas.microsoft.com/office/drawing/2014/main" id="{5F016862-9FCA-43C6-9BF0-FCB04DC843DA}"/>
              </a:ext>
            </a:extLst>
          </p:cNvPr>
          <p:cNvSpPr/>
          <p:nvPr/>
        </p:nvSpPr>
        <p:spPr>
          <a:xfrm>
            <a:off x="5251522"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 name="Oval 613">
            <a:extLst>
              <a:ext uri="{FF2B5EF4-FFF2-40B4-BE49-F238E27FC236}">
                <a16:creationId xmlns:a16="http://schemas.microsoft.com/office/drawing/2014/main" id="{B201197C-88C0-471E-A782-D2317D10E12D}"/>
              </a:ext>
            </a:extLst>
          </p:cNvPr>
          <p:cNvSpPr/>
          <p:nvPr/>
        </p:nvSpPr>
        <p:spPr>
          <a:xfrm>
            <a:off x="5619075"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0" name="Oval 619">
            <a:extLst>
              <a:ext uri="{FF2B5EF4-FFF2-40B4-BE49-F238E27FC236}">
                <a16:creationId xmlns:a16="http://schemas.microsoft.com/office/drawing/2014/main" id="{67880364-2096-497C-9B35-2F910B4C2F9E}"/>
              </a:ext>
            </a:extLst>
          </p:cNvPr>
          <p:cNvSpPr/>
          <p:nvPr/>
        </p:nvSpPr>
        <p:spPr>
          <a:xfrm>
            <a:off x="1575992"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1" name="Oval 620">
            <a:extLst>
              <a:ext uri="{FF2B5EF4-FFF2-40B4-BE49-F238E27FC236}">
                <a16:creationId xmlns:a16="http://schemas.microsoft.com/office/drawing/2014/main" id="{22BD5256-ADA1-426E-8906-D83C3ED65198}"/>
              </a:ext>
            </a:extLst>
          </p:cNvPr>
          <p:cNvSpPr/>
          <p:nvPr/>
        </p:nvSpPr>
        <p:spPr>
          <a:xfrm>
            <a:off x="1943545" y="60105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2" name="Oval 621">
            <a:extLst>
              <a:ext uri="{FF2B5EF4-FFF2-40B4-BE49-F238E27FC236}">
                <a16:creationId xmlns:a16="http://schemas.microsoft.com/office/drawing/2014/main" id="{2BFC02B9-B4D3-4FBF-B109-8D2791A633A4}"/>
              </a:ext>
            </a:extLst>
          </p:cNvPr>
          <p:cNvSpPr/>
          <p:nvPr/>
        </p:nvSpPr>
        <p:spPr>
          <a:xfrm>
            <a:off x="2311098"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3" name="Oval 622">
            <a:extLst>
              <a:ext uri="{FF2B5EF4-FFF2-40B4-BE49-F238E27FC236}">
                <a16:creationId xmlns:a16="http://schemas.microsoft.com/office/drawing/2014/main" id="{E2250D2B-595F-41E1-A94E-600E1BB8C46E}"/>
              </a:ext>
            </a:extLst>
          </p:cNvPr>
          <p:cNvSpPr/>
          <p:nvPr/>
        </p:nvSpPr>
        <p:spPr>
          <a:xfrm>
            <a:off x="2678651"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4" name="Oval 623">
            <a:extLst>
              <a:ext uri="{FF2B5EF4-FFF2-40B4-BE49-F238E27FC236}">
                <a16:creationId xmlns:a16="http://schemas.microsoft.com/office/drawing/2014/main" id="{3668D3F3-BBB7-4155-B979-894929CE7535}"/>
              </a:ext>
            </a:extLst>
          </p:cNvPr>
          <p:cNvSpPr/>
          <p:nvPr/>
        </p:nvSpPr>
        <p:spPr>
          <a:xfrm>
            <a:off x="3046204"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5" name="Oval 624">
            <a:extLst>
              <a:ext uri="{FF2B5EF4-FFF2-40B4-BE49-F238E27FC236}">
                <a16:creationId xmlns:a16="http://schemas.microsoft.com/office/drawing/2014/main" id="{A2381A46-5E8D-4A8F-A089-2EE77C8565BB}"/>
              </a:ext>
            </a:extLst>
          </p:cNvPr>
          <p:cNvSpPr/>
          <p:nvPr/>
        </p:nvSpPr>
        <p:spPr>
          <a:xfrm>
            <a:off x="3413757"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6" name="Oval 625">
            <a:extLst>
              <a:ext uri="{FF2B5EF4-FFF2-40B4-BE49-F238E27FC236}">
                <a16:creationId xmlns:a16="http://schemas.microsoft.com/office/drawing/2014/main" id="{4528EFC3-70AB-4591-B0A5-BE4A76583F74}"/>
              </a:ext>
            </a:extLst>
          </p:cNvPr>
          <p:cNvSpPr/>
          <p:nvPr/>
        </p:nvSpPr>
        <p:spPr>
          <a:xfrm>
            <a:off x="3781310"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7" name="Oval 626">
            <a:extLst>
              <a:ext uri="{FF2B5EF4-FFF2-40B4-BE49-F238E27FC236}">
                <a16:creationId xmlns:a16="http://schemas.microsoft.com/office/drawing/2014/main" id="{525133D4-B102-4651-80E3-A2171F5F709F}"/>
              </a:ext>
            </a:extLst>
          </p:cNvPr>
          <p:cNvSpPr/>
          <p:nvPr/>
        </p:nvSpPr>
        <p:spPr>
          <a:xfrm>
            <a:off x="4148863"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8" name="Oval 627">
            <a:extLst>
              <a:ext uri="{FF2B5EF4-FFF2-40B4-BE49-F238E27FC236}">
                <a16:creationId xmlns:a16="http://schemas.microsoft.com/office/drawing/2014/main" id="{852A3760-3C47-4B2B-B5B1-BA7732AD922F}"/>
              </a:ext>
            </a:extLst>
          </p:cNvPr>
          <p:cNvSpPr/>
          <p:nvPr/>
        </p:nvSpPr>
        <p:spPr>
          <a:xfrm>
            <a:off x="4516416"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9" name="Oval 628">
            <a:extLst>
              <a:ext uri="{FF2B5EF4-FFF2-40B4-BE49-F238E27FC236}">
                <a16:creationId xmlns:a16="http://schemas.microsoft.com/office/drawing/2014/main" id="{39DBB8CF-5BD9-40E7-9B1E-7CF1F10FD3E1}"/>
              </a:ext>
            </a:extLst>
          </p:cNvPr>
          <p:cNvSpPr/>
          <p:nvPr/>
        </p:nvSpPr>
        <p:spPr>
          <a:xfrm>
            <a:off x="4883969"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0" name="Oval 629">
            <a:extLst>
              <a:ext uri="{FF2B5EF4-FFF2-40B4-BE49-F238E27FC236}">
                <a16:creationId xmlns:a16="http://schemas.microsoft.com/office/drawing/2014/main" id="{36C9F79B-4C2A-4BD5-8B58-17EB7112D748}"/>
              </a:ext>
            </a:extLst>
          </p:cNvPr>
          <p:cNvSpPr/>
          <p:nvPr/>
        </p:nvSpPr>
        <p:spPr>
          <a:xfrm>
            <a:off x="5251522"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1" name="Oval 630">
            <a:extLst>
              <a:ext uri="{FF2B5EF4-FFF2-40B4-BE49-F238E27FC236}">
                <a16:creationId xmlns:a16="http://schemas.microsoft.com/office/drawing/2014/main" id="{A71BBA95-D711-4C76-9764-73E372A4005C}"/>
              </a:ext>
            </a:extLst>
          </p:cNvPr>
          <p:cNvSpPr/>
          <p:nvPr/>
        </p:nvSpPr>
        <p:spPr>
          <a:xfrm>
            <a:off x="5619075"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4" name="TextBox 673">
            <a:extLst>
              <a:ext uri="{FF2B5EF4-FFF2-40B4-BE49-F238E27FC236}">
                <a16:creationId xmlns:a16="http://schemas.microsoft.com/office/drawing/2014/main" id="{53C418AF-5FDF-4C57-8BDD-838DADF4C2A4}"/>
              </a:ext>
            </a:extLst>
          </p:cNvPr>
          <p:cNvSpPr txBox="1"/>
          <p:nvPr/>
        </p:nvSpPr>
        <p:spPr>
          <a:xfrm>
            <a:off x="1131648" y="3254033"/>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9</a:t>
            </a:r>
            <a:endParaRPr lang="en-US" dirty="0"/>
          </a:p>
        </p:txBody>
      </p:sp>
      <p:sp>
        <p:nvSpPr>
          <p:cNvPr id="676" name="TextBox 675">
            <a:extLst>
              <a:ext uri="{FF2B5EF4-FFF2-40B4-BE49-F238E27FC236}">
                <a16:creationId xmlns:a16="http://schemas.microsoft.com/office/drawing/2014/main" id="{82BFEE7F-28E0-48F7-A6AC-D3133E537258}"/>
              </a:ext>
            </a:extLst>
          </p:cNvPr>
          <p:cNvSpPr txBox="1"/>
          <p:nvPr/>
        </p:nvSpPr>
        <p:spPr>
          <a:xfrm>
            <a:off x="5136573" y="4006444"/>
            <a:ext cx="769870"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15 V</a:t>
            </a:r>
            <a:endParaRPr lang="en-US" dirty="0"/>
          </a:p>
        </p:txBody>
      </p:sp>
      <p:sp>
        <p:nvSpPr>
          <p:cNvPr id="677" name="TextBox 676">
            <a:extLst>
              <a:ext uri="{FF2B5EF4-FFF2-40B4-BE49-F238E27FC236}">
                <a16:creationId xmlns:a16="http://schemas.microsoft.com/office/drawing/2014/main" id="{4D8532EE-60F2-4219-87DE-8F97208F31D7}"/>
              </a:ext>
            </a:extLst>
          </p:cNvPr>
          <p:cNvSpPr txBox="1"/>
          <p:nvPr/>
        </p:nvSpPr>
        <p:spPr>
          <a:xfrm>
            <a:off x="4041552" y="5844045"/>
            <a:ext cx="653753"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5 V</a:t>
            </a:r>
            <a:endParaRPr lang="en-US" dirty="0"/>
          </a:p>
        </p:txBody>
      </p:sp>
      <p:sp>
        <p:nvSpPr>
          <p:cNvPr id="679" name="TextBox 678">
            <a:extLst>
              <a:ext uri="{FF2B5EF4-FFF2-40B4-BE49-F238E27FC236}">
                <a16:creationId xmlns:a16="http://schemas.microsoft.com/office/drawing/2014/main" id="{4EEB4933-76E6-464A-BD62-1B9E774A44FB}"/>
              </a:ext>
            </a:extLst>
          </p:cNvPr>
          <p:cNvSpPr txBox="1"/>
          <p:nvPr/>
        </p:nvSpPr>
        <p:spPr>
          <a:xfrm>
            <a:off x="1431653" y="6272952"/>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p>
        </p:txBody>
      </p:sp>
      <p:sp>
        <p:nvSpPr>
          <p:cNvPr id="680" name="TextBox 679">
            <a:extLst>
              <a:ext uri="{FF2B5EF4-FFF2-40B4-BE49-F238E27FC236}">
                <a16:creationId xmlns:a16="http://schemas.microsoft.com/office/drawing/2014/main" id="{F35F5D56-A254-41EC-80CF-1E87E393C52B}"/>
              </a:ext>
            </a:extLst>
          </p:cNvPr>
          <p:cNvSpPr txBox="1"/>
          <p:nvPr/>
        </p:nvSpPr>
        <p:spPr>
          <a:xfrm>
            <a:off x="1131648" y="5795141"/>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sp>
        <p:nvSpPr>
          <p:cNvPr id="681" name="TextBox 680">
            <a:extLst>
              <a:ext uri="{FF2B5EF4-FFF2-40B4-BE49-F238E27FC236}">
                <a16:creationId xmlns:a16="http://schemas.microsoft.com/office/drawing/2014/main" id="{5AFF1BBF-D255-4F76-9BCC-768B1F50EB22}"/>
              </a:ext>
            </a:extLst>
          </p:cNvPr>
          <p:cNvSpPr txBox="1"/>
          <p:nvPr/>
        </p:nvSpPr>
        <p:spPr>
          <a:xfrm>
            <a:off x="5399022" y="6279150"/>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11</a:t>
            </a:r>
            <a:endParaRPr lang="en-US" dirty="0"/>
          </a:p>
        </p:txBody>
      </p:sp>
      <p:sp>
        <p:nvSpPr>
          <p:cNvPr id="682" name="TextBox 681">
            <a:extLst>
              <a:ext uri="{FF2B5EF4-FFF2-40B4-BE49-F238E27FC236}">
                <a16:creationId xmlns:a16="http://schemas.microsoft.com/office/drawing/2014/main" id="{EECDEA33-7B06-4D67-A504-F43C7087A099}"/>
              </a:ext>
            </a:extLst>
          </p:cNvPr>
          <p:cNvSpPr txBox="1"/>
          <p:nvPr/>
        </p:nvSpPr>
        <p:spPr>
          <a:xfrm>
            <a:off x="2650096" y="4558467"/>
            <a:ext cx="653753"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0 V</a:t>
            </a:r>
            <a:endParaRPr lang="en-US" dirty="0"/>
          </a:p>
        </p:txBody>
      </p:sp>
      <p:grpSp>
        <p:nvGrpSpPr>
          <p:cNvPr id="688" name="Group 687">
            <a:extLst>
              <a:ext uri="{FF2B5EF4-FFF2-40B4-BE49-F238E27FC236}">
                <a16:creationId xmlns:a16="http://schemas.microsoft.com/office/drawing/2014/main" id="{804DD629-5701-44C8-9B7F-474C43CAF118}"/>
              </a:ext>
            </a:extLst>
          </p:cNvPr>
          <p:cNvGrpSpPr/>
          <p:nvPr/>
        </p:nvGrpSpPr>
        <p:grpSpPr>
          <a:xfrm>
            <a:off x="4518404" y="3303617"/>
            <a:ext cx="692837" cy="461665"/>
            <a:chOff x="2677059" y="5153755"/>
            <a:chExt cx="692837" cy="461665"/>
          </a:xfrm>
        </p:grpSpPr>
        <p:sp>
          <p:nvSpPr>
            <p:cNvPr id="689" name="TextBox 688">
              <a:extLst>
                <a:ext uri="{FF2B5EF4-FFF2-40B4-BE49-F238E27FC236}">
                  <a16:creationId xmlns:a16="http://schemas.microsoft.com/office/drawing/2014/main" id="{66DB470F-6DC6-4DF3-AAE0-11DD9B9E2246}"/>
                </a:ext>
              </a:extLst>
            </p:cNvPr>
            <p:cNvSpPr txBox="1"/>
            <p:nvPr/>
          </p:nvSpPr>
          <p:spPr>
            <a:xfrm>
              <a:off x="2716143" y="5153755"/>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8,9</a:t>
              </a:r>
              <a:endParaRPr lang="en-US" sz="2000" dirty="0"/>
            </a:p>
          </p:txBody>
        </p:sp>
        <p:sp>
          <p:nvSpPr>
            <p:cNvPr id="690" name="Oval 689">
              <a:extLst>
                <a:ext uri="{FF2B5EF4-FFF2-40B4-BE49-F238E27FC236}">
                  <a16:creationId xmlns:a16="http://schemas.microsoft.com/office/drawing/2014/main" id="{2A30E8AA-4528-45F2-BE2D-D251810B1190}"/>
                </a:ext>
              </a:extLst>
            </p:cNvPr>
            <p:cNvSpPr/>
            <p:nvPr/>
          </p:nvSpPr>
          <p:spPr>
            <a:xfrm>
              <a:off x="2677059" y="527717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8" name="Oval 587">
            <a:extLst>
              <a:ext uri="{FF2B5EF4-FFF2-40B4-BE49-F238E27FC236}">
                <a16:creationId xmlns:a16="http://schemas.microsoft.com/office/drawing/2014/main" id="{D4ADDA55-EB79-4944-8CB9-7323AF7F27D5}"/>
              </a:ext>
            </a:extLst>
          </p:cNvPr>
          <p:cNvSpPr/>
          <p:nvPr/>
        </p:nvSpPr>
        <p:spPr>
          <a:xfrm>
            <a:off x="4517348" y="380795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5" name="TextBox 674">
            <a:extLst>
              <a:ext uri="{FF2B5EF4-FFF2-40B4-BE49-F238E27FC236}">
                <a16:creationId xmlns:a16="http://schemas.microsoft.com/office/drawing/2014/main" id="{4EE5747A-83B5-4073-9119-F508635728DE}"/>
              </a:ext>
            </a:extLst>
          </p:cNvPr>
          <p:cNvSpPr txBox="1"/>
          <p:nvPr/>
        </p:nvSpPr>
        <p:spPr>
          <a:xfrm>
            <a:off x="4573853" y="3721341"/>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8,8</a:t>
            </a:r>
            <a:endParaRPr lang="en-US" sz="2000" dirty="0"/>
          </a:p>
        </p:txBody>
      </p:sp>
      <p:sp>
        <p:nvSpPr>
          <p:cNvPr id="136" name="Oval 135">
            <a:extLst>
              <a:ext uri="{FF2B5EF4-FFF2-40B4-BE49-F238E27FC236}">
                <a16:creationId xmlns:a16="http://schemas.microsoft.com/office/drawing/2014/main" id="{8CD2EC9E-B429-4D54-9005-AA2F8F72751B}"/>
              </a:ext>
            </a:extLst>
          </p:cNvPr>
          <p:cNvSpPr/>
          <p:nvPr/>
        </p:nvSpPr>
        <p:spPr>
          <a:xfrm>
            <a:off x="2299237"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37" name="Object 136">
            <a:extLst>
              <a:ext uri="{FF2B5EF4-FFF2-40B4-BE49-F238E27FC236}">
                <a16:creationId xmlns:a16="http://schemas.microsoft.com/office/drawing/2014/main" id="{99E756AC-2CCC-4377-8A58-5C65A34C75BB}"/>
              </a:ext>
            </a:extLst>
          </p:cNvPr>
          <p:cNvGraphicFramePr>
            <a:graphicFrameLocks noChangeAspect="1"/>
          </p:cNvGraphicFramePr>
          <p:nvPr>
            <p:extLst>
              <p:ext uri="{D42A27DB-BD31-4B8C-83A1-F6EECF244321}">
                <p14:modId xmlns:p14="http://schemas.microsoft.com/office/powerpoint/2010/main" val="2582305680"/>
              </p:ext>
            </p:extLst>
          </p:nvPr>
        </p:nvGraphicFramePr>
        <p:xfrm>
          <a:off x="2961224" y="2575596"/>
          <a:ext cx="1465263" cy="715963"/>
        </p:xfrm>
        <a:graphic>
          <a:graphicData uri="http://schemas.openxmlformats.org/presentationml/2006/ole">
            <mc:AlternateContent xmlns:mc="http://schemas.openxmlformats.org/markup-compatibility/2006">
              <mc:Choice xmlns:v="urn:schemas-microsoft-com:vml" Requires="v">
                <p:oleObj name="Equation" r:id="rId5" imgW="825480" imgH="406080" progId="Equation.DSMT4">
                  <p:embed/>
                </p:oleObj>
              </mc:Choice>
              <mc:Fallback>
                <p:oleObj name="Equation" r:id="rId5" imgW="825480" imgH="406080" progId="Equation.DSMT4">
                  <p:embed/>
                  <p:pic>
                    <p:nvPicPr>
                      <p:cNvPr id="137" name="Object 136">
                        <a:extLst>
                          <a:ext uri="{FF2B5EF4-FFF2-40B4-BE49-F238E27FC236}">
                            <a16:creationId xmlns:a16="http://schemas.microsoft.com/office/drawing/2014/main" id="{99E756AC-2CCC-4377-8A58-5C65A34C75BB}"/>
                          </a:ext>
                        </a:extLst>
                      </p:cNvPr>
                      <p:cNvPicPr/>
                      <p:nvPr/>
                    </p:nvPicPr>
                    <p:blipFill>
                      <a:blip r:embed="rId6"/>
                      <a:stretch>
                        <a:fillRect/>
                      </a:stretch>
                    </p:blipFill>
                    <p:spPr>
                      <a:xfrm>
                        <a:off x="2961224" y="2575596"/>
                        <a:ext cx="1465263" cy="715963"/>
                      </a:xfrm>
                      <a:prstGeom prst="rect">
                        <a:avLst/>
                      </a:prstGeom>
                    </p:spPr>
                  </p:pic>
                </p:oleObj>
              </mc:Fallback>
            </mc:AlternateContent>
          </a:graphicData>
        </a:graphic>
      </p:graphicFrame>
      <p:graphicFrame>
        <p:nvGraphicFramePr>
          <p:cNvPr id="140" name="Object 139">
            <a:extLst>
              <a:ext uri="{FF2B5EF4-FFF2-40B4-BE49-F238E27FC236}">
                <a16:creationId xmlns:a16="http://schemas.microsoft.com/office/drawing/2014/main" id="{4FFFAACC-760C-42DB-A76C-4B9F001425B7}"/>
              </a:ext>
            </a:extLst>
          </p:cNvPr>
          <p:cNvGraphicFramePr>
            <a:graphicFrameLocks noChangeAspect="1"/>
          </p:cNvGraphicFramePr>
          <p:nvPr>
            <p:extLst>
              <p:ext uri="{D42A27DB-BD31-4B8C-83A1-F6EECF244321}">
                <p14:modId xmlns:p14="http://schemas.microsoft.com/office/powerpoint/2010/main" val="4274663622"/>
              </p:ext>
            </p:extLst>
          </p:nvPr>
        </p:nvGraphicFramePr>
        <p:xfrm>
          <a:off x="5251522" y="2747378"/>
          <a:ext cx="1420813" cy="425450"/>
        </p:xfrm>
        <a:graphic>
          <a:graphicData uri="http://schemas.openxmlformats.org/presentationml/2006/ole">
            <mc:AlternateContent xmlns:mc="http://schemas.openxmlformats.org/markup-compatibility/2006">
              <mc:Choice xmlns:v="urn:schemas-microsoft-com:vml" Requires="v">
                <p:oleObj name="Equation" r:id="rId7" imgW="799920" imgH="241200" progId="Equation.DSMT4">
                  <p:embed/>
                </p:oleObj>
              </mc:Choice>
              <mc:Fallback>
                <p:oleObj name="Equation" r:id="rId7" imgW="799920" imgH="241200" progId="Equation.DSMT4">
                  <p:embed/>
                  <p:pic>
                    <p:nvPicPr>
                      <p:cNvPr id="137" name="Object 136">
                        <a:extLst>
                          <a:ext uri="{FF2B5EF4-FFF2-40B4-BE49-F238E27FC236}">
                            <a16:creationId xmlns:a16="http://schemas.microsoft.com/office/drawing/2014/main" id="{99E756AC-2CCC-4377-8A58-5C65A34C75BB}"/>
                          </a:ext>
                        </a:extLst>
                      </p:cNvPr>
                      <p:cNvPicPr/>
                      <p:nvPr/>
                    </p:nvPicPr>
                    <p:blipFill>
                      <a:blip r:embed="rId8"/>
                      <a:stretch>
                        <a:fillRect/>
                      </a:stretch>
                    </p:blipFill>
                    <p:spPr>
                      <a:xfrm>
                        <a:off x="5251522" y="2747378"/>
                        <a:ext cx="1420813" cy="425450"/>
                      </a:xfrm>
                      <a:prstGeom prst="rect">
                        <a:avLst/>
                      </a:prstGeom>
                    </p:spPr>
                  </p:pic>
                </p:oleObj>
              </mc:Fallback>
            </mc:AlternateContent>
          </a:graphicData>
        </a:graphic>
      </p:graphicFrame>
      <p:graphicFrame>
        <p:nvGraphicFramePr>
          <p:cNvPr id="141" name="Object 140">
            <a:extLst>
              <a:ext uri="{FF2B5EF4-FFF2-40B4-BE49-F238E27FC236}">
                <a16:creationId xmlns:a16="http://schemas.microsoft.com/office/drawing/2014/main" id="{926FDC51-4D2A-4C0C-84E9-765C24EF3229}"/>
              </a:ext>
            </a:extLst>
          </p:cNvPr>
          <p:cNvGraphicFramePr>
            <a:graphicFrameLocks noChangeAspect="1"/>
          </p:cNvGraphicFramePr>
          <p:nvPr>
            <p:extLst>
              <p:ext uri="{D42A27DB-BD31-4B8C-83A1-F6EECF244321}">
                <p14:modId xmlns:p14="http://schemas.microsoft.com/office/powerpoint/2010/main" val="4256402853"/>
              </p:ext>
            </p:extLst>
          </p:nvPr>
        </p:nvGraphicFramePr>
        <p:xfrm>
          <a:off x="6984840" y="2729364"/>
          <a:ext cx="1036637" cy="425450"/>
        </p:xfrm>
        <a:graphic>
          <a:graphicData uri="http://schemas.openxmlformats.org/presentationml/2006/ole">
            <mc:AlternateContent xmlns:mc="http://schemas.openxmlformats.org/markup-compatibility/2006">
              <mc:Choice xmlns:v="urn:schemas-microsoft-com:vml" Requires="v">
                <p:oleObj name="Equation" r:id="rId9" imgW="583920" imgH="241200" progId="Equation.DSMT4">
                  <p:embed/>
                </p:oleObj>
              </mc:Choice>
              <mc:Fallback>
                <p:oleObj name="Equation" r:id="rId9" imgW="583920" imgH="241200" progId="Equation.DSMT4">
                  <p:embed/>
                  <p:pic>
                    <p:nvPicPr>
                      <p:cNvPr id="140" name="Object 139">
                        <a:extLst>
                          <a:ext uri="{FF2B5EF4-FFF2-40B4-BE49-F238E27FC236}">
                            <a16:creationId xmlns:a16="http://schemas.microsoft.com/office/drawing/2014/main" id="{4FFFAACC-760C-42DB-A76C-4B9F001425B7}"/>
                          </a:ext>
                        </a:extLst>
                      </p:cNvPr>
                      <p:cNvPicPr/>
                      <p:nvPr/>
                    </p:nvPicPr>
                    <p:blipFill>
                      <a:blip r:embed="rId10"/>
                      <a:stretch>
                        <a:fillRect/>
                      </a:stretch>
                    </p:blipFill>
                    <p:spPr>
                      <a:xfrm>
                        <a:off x="6984840" y="2729364"/>
                        <a:ext cx="1036637" cy="425450"/>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4E7B1453-D78A-48DB-958F-EC4C46FE364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93338648"/>
      </p:ext>
    </p:extLst>
  </p:cSld>
  <p:clrMapOvr>
    <a:masterClrMapping/>
  </p:clrMapOvr>
  <mc:AlternateContent xmlns:mc="http://schemas.openxmlformats.org/markup-compatibility/2006" xmlns:p14="http://schemas.microsoft.com/office/powerpoint/2010/main">
    <mc:Choice Requires="p14">
      <p:transition spd="slow" p14:dur="2000" advTm="59559"/>
    </mc:Choice>
    <mc:Fallback xmlns="">
      <p:transition spd="slow" advTm="59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Finite-difference approximation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229600" cy="4983162"/>
          </a:xfrm>
        </p:spPr>
        <p:txBody>
          <a:bodyPr/>
          <a:lstStyle/>
          <a:p>
            <a:r>
              <a:rPr lang="en-US" dirty="0">
                <a:solidFill>
                  <a:prstClr val="white"/>
                </a:solidFill>
              </a:rPr>
              <a:t>Let’s zoom in at a few points: </a:t>
            </a:r>
            <a:r>
              <a:rPr lang="en-US" i="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8,8</a:t>
            </a:r>
            <a:endParaRPr lang="en-US" dirty="0">
              <a:solidFill>
                <a:prstClr val="white"/>
              </a:solidFill>
              <a:latin typeface="Times New Roman" panose="02020603050405020304" pitchFamily="18" charset="0"/>
            </a:endParaRPr>
          </a:p>
          <a:p>
            <a:pPr lvl="1"/>
            <a:r>
              <a:rPr lang="en-US" dirty="0">
                <a:solidFill>
                  <a:prstClr val="white"/>
                </a:solidFill>
              </a:rPr>
              <a:t>Substituting in the value</a:t>
            </a: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8,8</a:t>
            </a:r>
            <a:r>
              <a:rPr lang="en-US" dirty="0">
                <a:solidFill>
                  <a:prstClr val="white"/>
                </a:solidFill>
              </a:rPr>
              <a:t> for the insulated point, we have</a:t>
            </a:r>
          </a:p>
          <a:p>
            <a:pPr marL="0" indent="0">
              <a:buNone/>
            </a:pPr>
            <a:endParaRPr lang="en-US" dirty="0">
              <a:solidFill>
                <a:prstClr val="white"/>
              </a:solidFill>
            </a:endParaRPr>
          </a:p>
          <a:p>
            <a:pPr marL="0" indent="0">
              <a:buNone/>
            </a:pP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22</a:t>
            </a:fld>
            <a:endParaRPr lang="en-CA"/>
          </a:p>
        </p:txBody>
      </p:sp>
      <p:sp>
        <p:nvSpPr>
          <p:cNvPr id="486" name="Rectangle 485">
            <a:extLst>
              <a:ext uri="{FF2B5EF4-FFF2-40B4-BE49-F238E27FC236}">
                <a16:creationId xmlns:a16="http://schemas.microsoft.com/office/drawing/2014/main" id="{BC8BC547-A409-4025-A93E-CB1D157196E2}"/>
              </a:ext>
            </a:extLst>
          </p:cNvPr>
          <p:cNvSpPr/>
          <p:nvPr/>
        </p:nvSpPr>
        <p:spPr>
          <a:xfrm>
            <a:off x="1616156" y="3471308"/>
            <a:ext cx="4247750" cy="2803624"/>
          </a:xfrm>
          <a:prstGeom prst="rect">
            <a:avLst/>
          </a:pr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0BD5EE55-4583-4A33-B263-8B1C94E3001B}"/>
              </a:ext>
            </a:extLst>
          </p:cNvPr>
          <p:cNvSpPr/>
          <p:nvPr/>
        </p:nvSpPr>
        <p:spPr>
          <a:xfrm>
            <a:off x="2265378" y="5963568"/>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488" name="Straight Connector 487">
            <a:extLst>
              <a:ext uri="{FF2B5EF4-FFF2-40B4-BE49-F238E27FC236}">
                <a16:creationId xmlns:a16="http://schemas.microsoft.com/office/drawing/2014/main" id="{4ED72C79-395D-4F99-BEFD-5B070F70E304}"/>
              </a:ext>
            </a:extLst>
          </p:cNvPr>
          <p:cNvCxnSpPr>
            <a:cxnSpLocks/>
          </p:cNvCxnSpPr>
          <p:nvPr/>
        </p:nvCxnSpPr>
        <p:spPr>
          <a:xfrm>
            <a:off x="2429508" y="6050943"/>
            <a:ext cx="322375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09C31AF8-F51A-46F4-A894-42266B157C84}"/>
              </a:ext>
            </a:extLst>
          </p:cNvPr>
          <p:cNvSpPr/>
          <p:nvPr/>
        </p:nvSpPr>
        <p:spPr>
          <a:xfrm>
            <a:off x="5567694" y="4139456"/>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93" name="Oval 492">
            <a:extLst>
              <a:ext uri="{FF2B5EF4-FFF2-40B4-BE49-F238E27FC236}">
                <a16:creationId xmlns:a16="http://schemas.microsoft.com/office/drawing/2014/main" id="{BEC58D65-0033-41D5-91AB-A1DCABB4777E}"/>
              </a:ext>
            </a:extLst>
          </p:cNvPr>
          <p:cNvSpPr/>
          <p:nvPr/>
        </p:nvSpPr>
        <p:spPr>
          <a:xfrm>
            <a:off x="4454848" y="4137606"/>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94" name="Oval 493">
            <a:extLst>
              <a:ext uri="{FF2B5EF4-FFF2-40B4-BE49-F238E27FC236}">
                <a16:creationId xmlns:a16="http://schemas.microsoft.com/office/drawing/2014/main" id="{C81B2E5E-5990-4DC1-8205-BA2B79756256}"/>
              </a:ext>
            </a:extLst>
          </p:cNvPr>
          <p:cNvSpPr/>
          <p:nvPr/>
        </p:nvSpPr>
        <p:spPr>
          <a:xfrm>
            <a:off x="2256674" y="4139862"/>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495" name="Oval 494">
            <a:extLst>
              <a:ext uri="{FF2B5EF4-FFF2-40B4-BE49-F238E27FC236}">
                <a16:creationId xmlns:a16="http://schemas.microsoft.com/office/drawing/2014/main" id="{F2766B19-DC7D-44DF-9F90-E5040D4EECA6}"/>
              </a:ext>
            </a:extLst>
          </p:cNvPr>
          <p:cNvSpPr/>
          <p:nvPr/>
        </p:nvSpPr>
        <p:spPr>
          <a:xfrm>
            <a:off x="5570867" y="4870869"/>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496" name="Straight Connector 495">
            <a:extLst>
              <a:ext uri="{FF2B5EF4-FFF2-40B4-BE49-F238E27FC236}">
                <a16:creationId xmlns:a16="http://schemas.microsoft.com/office/drawing/2014/main" id="{E35397BA-0FB2-48FF-9499-3F42EC83AD18}"/>
              </a:ext>
            </a:extLst>
          </p:cNvPr>
          <p:cNvCxnSpPr>
            <a:cxnSpLocks/>
          </p:cNvCxnSpPr>
          <p:nvPr/>
        </p:nvCxnSpPr>
        <p:spPr>
          <a:xfrm flipH="1" flipV="1">
            <a:off x="4481630" y="4216790"/>
            <a:ext cx="1242162" cy="185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2006FA55-8468-41DE-8F31-044EAFF0EEE9}"/>
              </a:ext>
            </a:extLst>
          </p:cNvPr>
          <p:cNvCxnSpPr>
            <a:cxnSpLocks/>
            <a:endCxn id="573" idx="2"/>
          </p:cNvCxnSpPr>
          <p:nvPr/>
        </p:nvCxnSpPr>
        <p:spPr>
          <a:xfrm flipH="1" flipV="1">
            <a:off x="3046204" y="4958155"/>
            <a:ext cx="2593174" cy="415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D50E13A4-22FE-4E56-8EB2-FCED075B73BD}"/>
              </a:ext>
            </a:extLst>
          </p:cNvPr>
          <p:cNvCxnSpPr>
            <a:cxnSpLocks/>
          </p:cNvCxnSpPr>
          <p:nvPr/>
        </p:nvCxnSpPr>
        <p:spPr>
          <a:xfrm flipH="1" flipV="1">
            <a:off x="2292002" y="4175190"/>
            <a:ext cx="776139" cy="75918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99" name="Oval 498">
            <a:extLst>
              <a:ext uri="{FF2B5EF4-FFF2-40B4-BE49-F238E27FC236}">
                <a16:creationId xmlns:a16="http://schemas.microsoft.com/office/drawing/2014/main" id="{B5A241CB-15CD-4E6A-847B-772606AB371B}"/>
              </a:ext>
            </a:extLst>
          </p:cNvPr>
          <p:cNvSpPr/>
          <p:nvPr/>
        </p:nvSpPr>
        <p:spPr>
          <a:xfrm>
            <a:off x="3359643" y="4113221"/>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500" name="Straight Connector 499">
            <a:extLst>
              <a:ext uri="{FF2B5EF4-FFF2-40B4-BE49-F238E27FC236}">
                <a16:creationId xmlns:a16="http://schemas.microsoft.com/office/drawing/2014/main" id="{269CCB88-8971-4966-B5F6-22A0EFFE9AB8}"/>
              </a:ext>
            </a:extLst>
          </p:cNvPr>
          <p:cNvCxnSpPr>
            <a:cxnSpLocks/>
          </p:cNvCxnSpPr>
          <p:nvPr/>
        </p:nvCxnSpPr>
        <p:spPr>
          <a:xfrm flipH="1" flipV="1">
            <a:off x="3451083" y="4129999"/>
            <a:ext cx="8394" cy="79921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01" name="Oval 500">
            <a:extLst>
              <a:ext uri="{FF2B5EF4-FFF2-40B4-BE49-F238E27FC236}">
                <a16:creationId xmlns:a16="http://schemas.microsoft.com/office/drawing/2014/main" id="{C459BEC6-EE3B-449C-8A80-8C49ACF5BDF8}"/>
              </a:ext>
            </a:extLst>
          </p:cNvPr>
          <p:cNvSpPr/>
          <p:nvPr/>
        </p:nvSpPr>
        <p:spPr>
          <a:xfrm>
            <a:off x="1575992"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2" name="Oval 501">
            <a:extLst>
              <a:ext uri="{FF2B5EF4-FFF2-40B4-BE49-F238E27FC236}">
                <a16:creationId xmlns:a16="http://schemas.microsoft.com/office/drawing/2014/main" id="{53CAD257-3FFD-4C9A-945D-5E7AED99A39E}"/>
              </a:ext>
            </a:extLst>
          </p:cNvPr>
          <p:cNvSpPr/>
          <p:nvPr/>
        </p:nvSpPr>
        <p:spPr>
          <a:xfrm>
            <a:off x="1943545"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3" name="Oval 502">
            <a:extLst>
              <a:ext uri="{FF2B5EF4-FFF2-40B4-BE49-F238E27FC236}">
                <a16:creationId xmlns:a16="http://schemas.microsoft.com/office/drawing/2014/main" id="{44B2E7CD-BE47-45D3-A6CB-4BBCD69DF7C8}"/>
              </a:ext>
            </a:extLst>
          </p:cNvPr>
          <p:cNvSpPr/>
          <p:nvPr/>
        </p:nvSpPr>
        <p:spPr>
          <a:xfrm>
            <a:off x="2311098"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4" name="Oval 503">
            <a:extLst>
              <a:ext uri="{FF2B5EF4-FFF2-40B4-BE49-F238E27FC236}">
                <a16:creationId xmlns:a16="http://schemas.microsoft.com/office/drawing/2014/main" id="{4EAF11B2-A002-4235-B9B0-3820C04911DB}"/>
              </a:ext>
            </a:extLst>
          </p:cNvPr>
          <p:cNvSpPr/>
          <p:nvPr/>
        </p:nvSpPr>
        <p:spPr>
          <a:xfrm>
            <a:off x="2678651"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5" name="Oval 504">
            <a:extLst>
              <a:ext uri="{FF2B5EF4-FFF2-40B4-BE49-F238E27FC236}">
                <a16:creationId xmlns:a16="http://schemas.microsoft.com/office/drawing/2014/main" id="{02327719-47B7-41D1-A5AC-393320F6D1B4}"/>
              </a:ext>
            </a:extLst>
          </p:cNvPr>
          <p:cNvSpPr/>
          <p:nvPr/>
        </p:nvSpPr>
        <p:spPr>
          <a:xfrm>
            <a:off x="3046204"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6" name="Oval 505">
            <a:extLst>
              <a:ext uri="{FF2B5EF4-FFF2-40B4-BE49-F238E27FC236}">
                <a16:creationId xmlns:a16="http://schemas.microsoft.com/office/drawing/2014/main" id="{7EE664CB-AC51-46C4-A2FA-F6075A1849B3}"/>
              </a:ext>
            </a:extLst>
          </p:cNvPr>
          <p:cNvSpPr/>
          <p:nvPr/>
        </p:nvSpPr>
        <p:spPr>
          <a:xfrm>
            <a:off x="3413757"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7" name="Oval 506">
            <a:extLst>
              <a:ext uri="{FF2B5EF4-FFF2-40B4-BE49-F238E27FC236}">
                <a16:creationId xmlns:a16="http://schemas.microsoft.com/office/drawing/2014/main" id="{48E396C1-8A86-4A39-B5BB-F13456319F1C}"/>
              </a:ext>
            </a:extLst>
          </p:cNvPr>
          <p:cNvSpPr/>
          <p:nvPr/>
        </p:nvSpPr>
        <p:spPr>
          <a:xfrm>
            <a:off x="3781310"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8" name="Oval 507">
            <a:extLst>
              <a:ext uri="{FF2B5EF4-FFF2-40B4-BE49-F238E27FC236}">
                <a16:creationId xmlns:a16="http://schemas.microsoft.com/office/drawing/2014/main" id="{A65200FE-7B99-468A-BBE1-74675D6A2A0E}"/>
              </a:ext>
            </a:extLst>
          </p:cNvPr>
          <p:cNvSpPr/>
          <p:nvPr/>
        </p:nvSpPr>
        <p:spPr>
          <a:xfrm>
            <a:off x="4148863"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9" name="Oval 508">
            <a:extLst>
              <a:ext uri="{FF2B5EF4-FFF2-40B4-BE49-F238E27FC236}">
                <a16:creationId xmlns:a16="http://schemas.microsoft.com/office/drawing/2014/main" id="{45C1A929-2CA0-4CFE-9E50-1DF791692583}"/>
              </a:ext>
            </a:extLst>
          </p:cNvPr>
          <p:cNvSpPr/>
          <p:nvPr/>
        </p:nvSpPr>
        <p:spPr>
          <a:xfrm>
            <a:off x="4516416"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0" name="Oval 509">
            <a:extLst>
              <a:ext uri="{FF2B5EF4-FFF2-40B4-BE49-F238E27FC236}">
                <a16:creationId xmlns:a16="http://schemas.microsoft.com/office/drawing/2014/main" id="{0058E9D8-2B23-4D2B-9B00-06B7434D2EFE}"/>
              </a:ext>
            </a:extLst>
          </p:cNvPr>
          <p:cNvSpPr/>
          <p:nvPr/>
        </p:nvSpPr>
        <p:spPr>
          <a:xfrm>
            <a:off x="4883969"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1" name="Oval 510">
            <a:extLst>
              <a:ext uri="{FF2B5EF4-FFF2-40B4-BE49-F238E27FC236}">
                <a16:creationId xmlns:a16="http://schemas.microsoft.com/office/drawing/2014/main" id="{2DCBA02C-A4EF-4771-87C3-DF85C918D242}"/>
              </a:ext>
            </a:extLst>
          </p:cNvPr>
          <p:cNvSpPr/>
          <p:nvPr/>
        </p:nvSpPr>
        <p:spPr>
          <a:xfrm>
            <a:off x="5251522"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 name="Oval 511">
            <a:extLst>
              <a:ext uri="{FF2B5EF4-FFF2-40B4-BE49-F238E27FC236}">
                <a16:creationId xmlns:a16="http://schemas.microsoft.com/office/drawing/2014/main" id="{4DD8CB46-048C-4078-9101-17B26E191C12}"/>
              </a:ext>
            </a:extLst>
          </p:cNvPr>
          <p:cNvSpPr/>
          <p:nvPr/>
        </p:nvSpPr>
        <p:spPr>
          <a:xfrm>
            <a:off x="5619075" y="343114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8" name="Oval 517">
            <a:extLst>
              <a:ext uri="{FF2B5EF4-FFF2-40B4-BE49-F238E27FC236}">
                <a16:creationId xmlns:a16="http://schemas.microsoft.com/office/drawing/2014/main" id="{8F873818-2458-4CC5-8D88-560B1E1F2C48}"/>
              </a:ext>
            </a:extLst>
          </p:cNvPr>
          <p:cNvSpPr/>
          <p:nvPr/>
        </p:nvSpPr>
        <p:spPr>
          <a:xfrm>
            <a:off x="1575992" y="380573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9" name="Oval 518">
            <a:extLst>
              <a:ext uri="{FF2B5EF4-FFF2-40B4-BE49-F238E27FC236}">
                <a16:creationId xmlns:a16="http://schemas.microsoft.com/office/drawing/2014/main" id="{0CBCB155-46FC-4742-8B9B-8C1AFE9925E7}"/>
              </a:ext>
            </a:extLst>
          </p:cNvPr>
          <p:cNvSpPr/>
          <p:nvPr/>
        </p:nvSpPr>
        <p:spPr>
          <a:xfrm>
            <a:off x="1943545"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0" name="Oval 519">
            <a:extLst>
              <a:ext uri="{FF2B5EF4-FFF2-40B4-BE49-F238E27FC236}">
                <a16:creationId xmlns:a16="http://schemas.microsoft.com/office/drawing/2014/main" id="{25F33D36-26AD-42EE-A68B-D777406D99E7}"/>
              </a:ext>
            </a:extLst>
          </p:cNvPr>
          <p:cNvSpPr/>
          <p:nvPr/>
        </p:nvSpPr>
        <p:spPr>
          <a:xfrm>
            <a:off x="2311098"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1" name="Oval 520">
            <a:extLst>
              <a:ext uri="{FF2B5EF4-FFF2-40B4-BE49-F238E27FC236}">
                <a16:creationId xmlns:a16="http://schemas.microsoft.com/office/drawing/2014/main" id="{964E5D2C-1AB2-434F-B1E8-B3F1C36149AB}"/>
              </a:ext>
            </a:extLst>
          </p:cNvPr>
          <p:cNvSpPr/>
          <p:nvPr/>
        </p:nvSpPr>
        <p:spPr>
          <a:xfrm>
            <a:off x="2678651"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2" name="Oval 521">
            <a:extLst>
              <a:ext uri="{FF2B5EF4-FFF2-40B4-BE49-F238E27FC236}">
                <a16:creationId xmlns:a16="http://schemas.microsoft.com/office/drawing/2014/main" id="{B2A627EE-6829-416C-AB2B-5FB5F977A076}"/>
              </a:ext>
            </a:extLst>
          </p:cNvPr>
          <p:cNvSpPr/>
          <p:nvPr/>
        </p:nvSpPr>
        <p:spPr>
          <a:xfrm>
            <a:off x="3046204"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3" name="Oval 522">
            <a:extLst>
              <a:ext uri="{FF2B5EF4-FFF2-40B4-BE49-F238E27FC236}">
                <a16:creationId xmlns:a16="http://schemas.microsoft.com/office/drawing/2014/main" id="{FAEBD3D9-D1E1-42AB-9438-154E79560695}"/>
              </a:ext>
            </a:extLst>
          </p:cNvPr>
          <p:cNvSpPr/>
          <p:nvPr/>
        </p:nvSpPr>
        <p:spPr>
          <a:xfrm>
            <a:off x="3413757"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4" name="Oval 523">
            <a:extLst>
              <a:ext uri="{FF2B5EF4-FFF2-40B4-BE49-F238E27FC236}">
                <a16:creationId xmlns:a16="http://schemas.microsoft.com/office/drawing/2014/main" id="{1FEB5BD7-8099-4CCE-AFD1-50862239321B}"/>
              </a:ext>
            </a:extLst>
          </p:cNvPr>
          <p:cNvSpPr/>
          <p:nvPr/>
        </p:nvSpPr>
        <p:spPr>
          <a:xfrm>
            <a:off x="3781310"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5" name="Oval 524">
            <a:extLst>
              <a:ext uri="{FF2B5EF4-FFF2-40B4-BE49-F238E27FC236}">
                <a16:creationId xmlns:a16="http://schemas.microsoft.com/office/drawing/2014/main" id="{90273A8D-EC6B-4D6B-BD75-130759A92E26}"/>
              </a:ext>
            </a:extLst>
          </p:cNvPr>
          <p:cNvSpPr/>
          <p:nvPr/>
        </p:nvSpPr>
        <p:spPr>
          <a:xfrm>
            <a:off x="4148863"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6" name="Oval 525">
            <a:extLst>
              <a:ext uri="{FF2B5EF4-FFF2-40B4-BE49-F238E27FC236}">
                <a16:creationId xmlns:a16="http://schemas.microsoft.com/office/drawing/2014/main" id="{6A342091-511A-46BD-8D9A-CAAE939DF00F}"/>
              </a:ext>
            </a:extLst>
          </p:cNvPr>
          <p:cNvSpPr/>
          <p:nvPr/>
        </p:nvSpPr>
        <p:spPr>
          <a:xfrm>
            <a:off x="4516416"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7" name="Oval 526">
            <a:extLst>
              <a:ext uri="{FF2B5EF4-FFF2-40B4-BE49-F238E27FC236}">
                <a16:creationId xmlns:a16="http://schemas.microsoft.com/office/drawing/2014/main" id="{8ED7EB76-DF2E-45C2-AFE5-C7218A29235D}"/>
              </a:ext>
            </a:extLst>
          </p:cNvPr>
          <p:cNvSpPr/>
          <p:nvPr/>
        </p:nvSpPr>
        <p:spPr>
          <a:xfrm>
            <a:off x="4883969"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8" name="Oval 527">
            <a:extLst>
              <a:ext uri="{FF2B5EF4-FFF2-40B4-BE49-F238E27FC236}">
                <a16:creationId xmlns:a16="http://schemas.microsoft.com/office/drawing/2014/main" id="{2573A2A6-9D1B-44EE-A1DD-E873E5E879A1}"/>
              </a:ext>
            </a:extLst>
          </p:cNvPr>
          <p:cNvSpPr/>
          <p:nvPr/>
        </p:nvSpPr>
        <p:spPr>
          <a:xfrm>
            <a:off x="5251522"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9" name="Oval 528">
            <a:extLst>
              <a:ext uri="{FF2B5EF4-FFF2-40B4-BE49-F238E27FC236}">
                <a16:creationId xmlns:a16="http://schemas.microsoft.com/office/drawing/2014/main" id="{F059ED47-402D-4A10-BF63-AFE03534AAF2}"/>
              </a:ext>
            </a:extLst>
          </p:cNvPr>
          <p:cNvSpPr/>
          <p:nvPr/>
        </p:nvSpPr>
        <p:spPr>
          <a:xfrm>
            <a:off x="5619075" y="38057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5" name="Oval 534">
            <a:extLst>
              <a:ext uri="{FF2B5EF4-FFF2-40B4-BE49-F238E27FC236}">
                <a16:creationId xmlns:a16="http://schemas.microsoft.com/office/drawing/2014/main" id="{74888652-FD7F-4F59-B554-1B1433FBEA4D}"/>
              </a:ext>
            </a:extLst>
          </p:cNvPr>
          <p:cNvSpPr/>
          <p:nvPr/>
        </p:nvSpPr>
        <p:spPr>
          <a:xfrm>
            <a:off x="1575992"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6" name="Oval 535">
            <a:extLst>
              <a:ext uri="{FF2B5EF4-FFF2-40B4-BE49-F238E27FC236}">
                <a16:creationId xmlns:a16="http://schemas.microsoft.com/office/drawing/2014/main" id="{C6F3C391-BED4-410B-BE28-636B62BD527F}"/>
              </a:ext>
            </a:extLst>
          </p:cNvPr>
          <p:cNvSpPr/>
          <p:nvPr/>
        </p:nvSpPr>
        <p:spPr>
          <a:xfrm>
            <a:off x="1943545"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7" name="Oval 536">
            <a:extLst>
              <a:ext uri="{FF2B5EF4-FFF2-40B4-BE49-F238E27FC236}">
                <a16:creationId xmlns:a16="http://schemas.microsoft.com/office/drawing/2014/main" id="{B46768EA-BD9E-4E65-BE31-DE8E450A55AC}"/>
              </a:ext>
            </a:extLst>
          </p:cNvPr>
          <p:cNvSpPr/>
          <p:nvPr/>
        </p:nvSpPr>
        <p:spPr>
          <a:xfrm>
            <a:off x="2311098"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8" name="Oval 537">
            <a:extLst>
              <a:ext uri="{FF2B5EF4-FFF2-40B4-BE49-F238E27FC236}">
                <a16:creationId xmlns:a16="http://schemas.microsoft.com/office/drawing/2014/main" id="{617BCA3B-85AF-41F0-AA50-881CABDE6418}"/>
              </a:ext>
            </a:extLst>
          </p:cNvPr>
          <p:cNvSpPr/>
          <p:nvPr/>
        </p:nvSpPr>
        <p:spPr>
          <a:xfrm>
            <a:off x="2678651"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9" name="Oval 538">
            <a:extLst>
              <a:ext uri="{FF2B5EF4-FFF2-40B4-BE49-F238E27FC236}">
                <a16:creationId xmlns:a16="http://schemas.microsoft.com/office/drawing/2014/main" id="{F8D99F5A-B825-4C67-8EC0-0F766591F887}"/>
              </a:ext>
            </a:extLst>
          </p:cNvPr>
          <p:cNvSpPr/>
          <p:nvPr/>
        </p:nvSpPr>
        <p:spPr>
          <a:xfrm>
            <a:off x="3046204"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0" name="Oval 539">
            <a:extLst>
              <a:ext uri="{FF2B5EF4-FFF2-40B4-BE49-F238E27FC236}">
                <a16:creationId xmlns:a16="http://schemas.microsoft.com/office/drawing/2014/main" id="{29164CE9-1561-4FF6-9108-E74680F9B6E4}"/>
              </a:ext>
            </a:extLst>
          </p:cNvPr>
          <p:cNvSpPr/>
          <p:nvPr/>
        </p:nvSpPr>
        <p:spPr>
          <a:xfrm>
            <a:off x="3413757"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1" name="Oval 540">
            <a:extLst>
              <a:ext uri="{FF2B5EF4-FFF2-40B4-BE49-F238E27FC236}">
                <a16:creationId xmlns:a16="http://schemas.microsoft.com/office/drawing/2014/main" id="{A5328DAC-C2B8-4697-8C4B-4BED1EBD28DC}"/>
              </a:ext>
            </a:extLst>
          </p:cNvPr>
          <p:cNvSpPr/>
          <p:nvPr/>
        </p:nvSpPr>
        <p:spPr>
          <a:xfrm>
            <a:off x="3781310"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2" name="Oval 541">
            <a:extLst>
              <a:ext uri="{FF2B5EF4-FFF2-40B4-BE49-F238E27FC236}">
                <a16:creationId xmlns:a16="http://schemas.microsoft.com/office/drawing/2014/main" id="{A989D092-F57C-4101-96DC-25F7D51F0960}"/>
              </a:ext>
            </a:extLst>
          </p:cNvPr>
          <p:cNvSpPr/>
          <p:nvPr/>
        </p:nvSpPr>
        <p:spPr>
          <a:xfrm>
            <a:off x="4148863" y="41803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3" name="Oval 542">
            <a:extLst>
              <a:ext uri="{FF2B5EF4-FFF2-40B4-BE49-F238E27FC236}">
                <a16:creationId xmlns:a16="http://schemas.microsoft.com/office/drawing/2014/main" id="{70F8B751-B55B-420F-A6F9-E68B4AD23F0E}"/>
              </a:ext>
            </a:extLst>
          </p:cNvPr>
          <p:cNvSpPr/>
          <p:nvPr/>
        </p:nvSpPr>
        <p:spPr>
          <a:xfrm>
            <a:off x="4516416"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4" name="Oval 543">
            <a:extLst>
              <a:ext uri="{FF2B5EF4-FFF2-40B4-BE49-F238E27FC236}">
                <a16:creationId xmlns:a16="http://schemas.microsoft.com/office/drawing/2014/main" id="{6F26C9CA-8ABF-4876-954B-2E106CD91CA3}"/>
              </a:ext>
            </a:extLst>
          </p:cNvPr>
          <p:cNvSpPr/>
          <p:nvPr/>
        </p:nvSpPr>
        <p:spPr>
          <a:xfrm>
            <a:off x="4883969"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5" name="Oval 544">
            <a:extLst>
              <a:ext uri="{FF2B5EF4-FFF2-40B4-BE49-F238E27FC236}">
                <a16:creationId xmlns:a16="http://schemas.microsoft.com/office/drawing/2014/main" id="{1D5C4A68-C939-46C2-B0C4-95885103A141}"/>
              </a:ext>
            </a:extLst>
          </p:cNvPr>
          <p:cNvSpPr/>
          <p:nvPr/>
        </p:nvSpPr>
        <p:spPr>
          <a:xfrm>
            <a:off x="5251522"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6" name="Oval 545">
            <a:extLst>
              <a:ext uri="{FF2B5EF4-FFF2-40B4-BE49-F238E27FC236}">
                <a16:creationId xmlns:a16="http://schemas.microsoft.com/office/drawing/2014/main" id="{4E2A39E7-DC1A-491C-950A-FE355246EA25}"/>
              </a:ext>
            </a:extLst>
          </p:cNvPr>
          <p:cNvSpPr/>
          <p:nvPr/>
        </p:nvSpPr>
        <p:spPr>
          <a:xfrm>
            <a:off x="5619075" y="41803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2" name="Oval 551">
            <a:extLst>
              <a:ext uri="{FF2B5EF4-FFF2-40B4-BE49-F238E27FC236}">
                <a16:creationId xmlns:a16="http://schemas.microsoft.com/office/drawing/2014/main" id="{D193708F-3084-47FD-A047-874B9353C446}"/>
              </a:ext>
            </a:extLst>
          </p:cNvPr>
          <p:cNvSpPr/>
          <p:nvPr/>
        </p:nvSpPr>
        <p:spPr>
          <a:xfrm>
            <a:off x="1575992" y="45463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3" name="Oval 552">
            <a:extLst>
              <a:ext uri="{FF2B5EF4-FFF2-40B4-BE49-F238E27FC236}">
                <a16:creationId xmlns:a16="http://schemas.microsoft.com/office/drawing/2014/main" id="{AA0F6833-B267-4A22-8896-DF589893E3FC}"/>
              </a:ext>
            </a:extLst>
          </p:cNvPr>
          <p:cNvSpPr/>
          <p:nvPr/>
        </p:nvSpPr>
        <p:spPr>
          <a:xfrm>
            <a:off x="1943545"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4" name="Oval 553">
            <a:extLst>
              <a:ext uri="{FF2B5EF4-FFF2-40B4-BE49-F238E27FC236}">
                <a16:creationId xmlns:a16="http://schemas.microsoft.com/office/drawing/2014/main" id="{616779E2-2A4C-4747-BE88-DD1E4299C087}"/>
              </a:ext>
            </a:extLst>
          </p:cNvPr>
          <p:cNvSpPr/>
          <p:nvPr/>
        </p:nvSpPr>
        <p:spPr>
          <a:xfrm>
            <a:off x="2311098"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5" name="Oval 554">
            <a:extLst>
              <a:ext uri="{FF2B5EF4-FFF2-40B4-BE49-F238E27FC236}">
                <a16:creationId xmlns:a16="http://schemas.microsoft.com/office/drawing/2014/main" id="{B61A72E8-28D4-42E7-ACD0-E7F81889CE42}"/>
              </a:ext>
            </a:extLst>
          </p:cNvPr>
          <p:cNvSpPr/>
          <p:nvPr/>
        </p:nvSpPr>
        <p:spPr>
          <a:xfrm>
            <a:off x="2678651" y="45463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6" name="Oval 555">
            <a:extLst>
              <a:ext uri="{FF2B5EF4-FFF2-40B4-BE49-F238E27FC236}">
                <a16:creationId xmlns:a16="http://schemas.microsoft.com/office/drawing/2014/main" id="{FDED0E2E-1DAA-4066-8B38-CA68D8F03534}"/>
              </a:ext>
            </a:extLst>
          </p:cNvPr>
          <p:cNvSpPr/>
          <p:nvPr/>
        </p:nvSpPr>
        <p:spPr>
          <a:xfrm>
            <a:off x="3046204"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7" name="Oval 556">
            <a:extLst>
              <a:ext uri="{FF2B5EF4-FFF2-40B4-BE49-F238E27FC236}">
                <a16:creationId xmlns:a16="http://schemas.microsoft.com/office/drawing/2014/main" id="{D8C6FCA2-F071-40EA-89A9-8990CC892946}"/>
              </a:ext>
            </a:extLst>
          </p:cNvPr>
          <p:cNvSpPr/>
          <p:nvPr/>
        </p:nvSpPr>
        <p:spPr>
          <a:xfrm>
            <a:off x="3413757" y="45463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8" name="Oval 557">
            <a:extLst>
              <a:ext uri="{FF2B5EF4-FFF2-40B4-BE49-F238E27FC236}">
                <a16:creationId xmlns:a16="http://schemas.microsoft.com/office/drawing/2014/main" id="{A6706AA5-8C00-470E-8F19-6250312D6DFC}"/>
              </a:ext>
            </a:extLst>
          </p:cNvPr>
          <p:cNvSpPr/>
          <p:nvPr/>
        </p:nvSpPr>
        <p:spPr>
          <a:xfrm>
            <a:off x="3781310"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9" name="Oval 558">
            <a:extLst>
              <a:ext uri="{FF2B5EF4-FFF2-40B4-BE49-F238E27FC236}">
                <a16:creationId xmlns:a16="http://schemas.microsoft.com/office/drawing/2014/main" id="{11C7862B-E5E2-440F-AF2F-BBBBA34F1569}"/>
              </a:ext>
            </a:extLst>
          </p:cNvPr>
          <p:cNvSpPr/>
          <p:nvPr/>
        </p:nvSpPr>
        <p:spPr>
          <a:xfrm>
            <a:off x="4148863"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0" name="Oval 559">
            <a:extLst>
              <a:ext uri="{FF2B5EF4-FFF2-40B4-BE49-F238E27FC236}">
                <a16:creationId xmlns:a16="http://schemas.microsoft.com/office/drawing/2014/main" id="{199D16BD-3916-4C3A-A63D-4913F460BCCE}"/>
              </a:ext>
            </a:extLst>
          </p:cNvPr>
          <p:cNvSpPr/>
          <p:nvPr/>
        </p:nvSpPr>
        <p:spPr>
          <a:xfrm>
            <a:off x="4516416"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1" name="Oval 560">
            <a:extLst>
              <a:ext uri="{FF2B5EF4-FFF2-40B4-BE49-F238E27FC236}">
                <a16:creationId xmlns:a16="http://schemas.microsoft.com/office/drawing/2014/main" id="{7391DFA3-0D5E-4BC9-A7AF-275B2F9F703B}"/>
              </a:ext>
            </a:extLst>
          </p:cNvPr>
          <p:cNvSpPr/>
          <p:nvPr/>
        </p:nvSpPr>
        <p:spPr>
          <a:xfrm>
            <a:off x="4883969"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2" name="Oval 561">
            <a:extLst>
              <a:ext uri="{FF2B5EF4-FFF2-40B4-BE49-F238E27FC236}">
                <a16:creationId xmlns:a16="http://schemas.microsoft.com/office/drawing/2014/main" id="{15AA4A26-03AD-4ACF-9165-E3907F45D51D}"/>
              </a:ext>
            </a:extLst>
          </p:cNvPr>
          <p:cNvSpPr/>
          <p:nvPr/>
        </p:nvSpPr>
        <p:spPr>
          <a:xfrm>
            <a:off x="5251522"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3" name="Oval 562">
            <a:extLst>
              <a:ext uri="{FF2B5EF4-FFF2-40B4-BE49-F238E27FC236}">
                <a16:creationId xmlns:a16="http://schemas.microsoft.com/office/drawing/2014/main" id="{8E65FFFA-6A09-4A60-B9F1-EB73B6DA831F}"/>
              </a:ext>
            </a:extLst>
          </p:cNvPr>
          <p:cNvSpPr/>
          <p:nvPr/>
        </p:nvSpPr>
        <p:spPr>
          <a:xfrm>
            <a:off x="5619075" y="45463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9" name="Oval 568">
            <a:extLst>
              <a:ext uri="{FF2B5EF4-FFF2-40B4-BE49-F238E27FC236}">
                <a16:creationId xmlns:a16="http://schemas.microsoft.com/office/drawing/2014/main" id="{CC0A215E-5955-4FB4-8F2B-E0871C6ECB13}"/>
              </a:ext>
            </a:extLst>
          </p:cNvPr>
          <p:cNvSpPr/>
          <p:nvPr/>
        </p:nvSpPr>
        <p:spPr>
          <a:xfrm>
            <a:off x="1575992"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0" name="Oval 569">
            <a:extLst>
              <a:ext uri="{FF2B5EF4-FFF2-40B4-BE49-F238E27FC236}">
                <a16:creationId xmlns:a16="http://schemas.microsoft.com/office/drawing/2014/main" id="{3357B02B-01FC-4DAE-8F7C-6E90428A5BEC}"/>
              </a:ext>
            </a:extLst>
          </p:cNvPr>
          <p:cNvSpPr/>
          <p:nvPr/>
        </p:nvSpPr>
        <p:spPr>
          <a:xfrm>
            <a:off x="1943545" y="49124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1" name="Oval 570">
            <a:extLst>
              <a:ext uri="{FF2B5EF4-FFF2-40B4-BE49-F238E27FC236}">
                <a16:creationId xmlns:a16="http://schemas.microsoft.com/office/drawing/2014/main" id="{11606B64-D1A5-4236-B6F2-1DDE3AF86E94}"/>
              </a:ext>
            </a:extLst>
          </p:cNvPr>
          <p:cNvSpPr/>
          <p:nvPr/>
        </p:nvSpPr>
        <p:spPr>
          <a:xfrm>
            <a:off x="2311098" y="49124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2" name="Oval 571">
            <a:extLst>
              <a:ext uri="{FF2B5EF4-FFF2-40B4-BE49-F238E27FC236}">
                <a16:creationId xmlns:a16="http://schemas.microsoft.com/office/drawing/2014/main" id="{1559274A-A165-4E56-84E2-E15AEC9884C7}"/>
              </a:ext>
            </a:extLst>
          </p:cNvPr>
          <p:cNvSpPr/>
          <p:nvPr/>
        </p:nvSpPr>
        <p:spPr>
          <a:xfrm>
            <a:off x="2678651" y="49124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3" name="Oval 572">
            <a:extLst>
              <a:ext uri="{FF2B5EF4-FFF2-40B4-BE49-F238E27FC236}">
                <a16:creationId xmlns:a16="http://schemas.microsoft.com/office/drawing/2014/main" id="{EB4AD4CB-2EF6-4192-A0DF-DBFE6DFBF9F1}"/>
              </a:ext>
            </a:extLst>
          </p:cNvPr>
          <p:cNvSpPr/>
          <p:nvPr/>
        </p:nvSpPr>
        <p:spPr>
          <a:xfrm>
            <a:off x="3046204"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4" name="Oval 573">
            <a:extLst>
              <a:ext uri="{FF2B5EF4-FFF2-40B4-BE49-F238E27FC236}">
                <a16:creationId xmlns:a16="http://schemas.microsoft.com/office/drawing/2014/main" id="{859A59AE-1699-4797-8952-44C365C2A683}"/>
              </a:ext>
            </a:extLst>
          </p:cNvPr>
          <p:cNvSpPr/>
          <p:nvPr/>
        </p:nvSpPr>
        <p:spPr>
          <a:xfrm>
            <a:off x="3413757"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5" name="Oval 574">
            <a:extLst>
              <a:ext uri="{FF2B5EF4-FFF2-40B4-BE49-F238E27FC236}">
                <a16:creationId xmlns:a16="http://schemas.microsoft.com/office/drawing/2014/main" id="{FBE11718-F801-4309-B873-B0C7604741AC}"/>
              </a:ext>
            </a:extLst>
          </p:cNvPr>
          <p:cNvSpPr/>
          <p:nvPr/>
        </p:nvSpPr>
        <p:spPr>
          <a:xfrm>
            <a:off x="3781310"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6" name="Oval 575">
            <a:extLst>
              <a:ext uri="{FF2B5EF4-FFF2-40B4-BE49-F238E27FC236}">
                <a16:creationId xmlns:a16="http://schemas.microsoft.com/office/drawing/2014/main" id="{E8BB6E07-FA42-483F-AC55-E1950D3249D6}"/>
              </a:ext>
            </a:extLst>
          </p:cNvPr>
          <p:cNvSpPr/>
          <p:nvPr/>
        </p:nvSpPr>
        <p:spPr>
          <a:xfrm>
            <a:off x="4148863"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7" name="Oval 576">
            <a:extLst>
              <a:ext uri="{FF2B5EF4-FFF2-40B4-BE49-F238E27FC236}">
                <a16:creationId xmlns:a16="http://schemas.microsoft.com/office/drawing/2014/main" id="{F674D594-0072-46EB-9C32-7BBB2913FB47}"/>
              </a:ext>
            </a:extLst>
          </p:cNvPr>
          <p:cNvSpPr/>
          <p:nvPr/>
        </p:nvSpPr>
        <p:spPr>
          <a:xfrm>
            <a:off x="4516416"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8" name="Oval 577">
            <a:extLst>
              <a:ext uri="{FF2B5EF4-FFF2-40B4-BE49-F238E27FC236}">
                <a16:creationId xmlns:a16="http://schemas.microsoft.com/office/drawing/2014/main" id="{E95C6376-D487-4EB4-AE0F-44469D8CB283}"/>
              </a:ext>
            </a:extLst>
          </p:cNvPr>
          <p:cNvSpPr/>
          <p:nvPr/>
        </p:nvSpPr>
        <p:spPr>
          <a:xfrm>
            <a:off x="4883969"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9" name="Oval 578">
            <a:extLst>
              <a:ext uri="{FF2B5EF4-FFF2-40B4-BE49-F238E27FC236}">
                <a16:creationId xmlns:a16="http://schemas.microsoft.com/office/drawing/2014/main" id="{3373ED6D-AC64-4029-9E7A-A2886973F83C}"/>
              </a:ext>
            </a:extLst>
          </p:cNvPr>
          <p:cNvSpPr/>
          <p:nvPr/>
        </p:nvSpPr>
        <p:spPr>
          <a:xfrm>
            <a:off x="5251522"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0" name="Oval 579">
            <a:extLst>
              <a:ext uri="{FF2B5EF4-FFF2-40B4-BE49-F238E27FC236}">
                <a16:creationId xmlns:a16="http://schemas.microsoft.com/office/drawing/2014/main" id="{71D415E5-0C8C-42B8-B06C-22B445967D9E}"/>
              </a:ext>
            </a:extLst>
          </p:cNvPr>
          <p:cNvSpPr/>
          <p:nvPr/>
        </p:nvSpPr>
        <p:spPr>
          <a:xfrm>
            <a:off x="5619075" y="49124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6" name="Oval 585">
            <a:extLst>
              <a:ext uri="{FF2B5EF4-FFF2-40B4-BE49-F238E27FC236}">
                <a16:creationId xmlns:a16="http://schemas.microsoft.com/office/drawing/2014/main" id="{AEBDC044-7955-4070-9D2C-CC5906C65448}"/>
              </a:ext>
            </a:extLst>
          </p:cNvPr>
          <p:cNvSpPr/>
          <p:nvPr/>
        </p:nvSpPr>
        <p:spPr>
          <a:xfrm>
            <a:off x="1575992" y="52784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7" name="Oval 586">
            <a:extLst>
              <a:ext uri="{FF2B5EF4-FFF2-40B4-BE49-F238E27FC236}">
                <a16:creationId xmlns:a16="http://schemas.microsoft.com/office/drawing/2014/main" id="{B2B6CF87-29C9-4EF4-A6C4-AC4BBA8F4531}"/>
              </a:ext>
            </a:extLst>
          </p:cNvPr>
          <p:cNvSpPr/>
          <p:nvPr/>
        </p:nvSpPr>
        <p:spPr>
          <a:xfrm>
            <a:off x="1943545"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9" name="Oval 588">
            <a:extLst>
              <a:ext uri="{FF2B5EF4-FFF2-40B4-BE49-F238E27FC236}">
                <a16:creationId xmlns:a16="http://schemas.microsoft.com/office/drawing/2014/main" id="{3C752B4C-6F78-4E9E-A365-C1FA584D351F}"/>
              </a:ext>
            </a:extLst>
          </p:cNvPr>
          <p:cNvSpPr/>
          <p:nvPr/>
        </p:nvSpPr>
        <p:spPr>
          <a:xfrm>
            <a:off x="2678651"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0" name="Oval 589">
            <a:extLst>
              <a:ext uri="{FF2B5EF4-FFF2-40B4-BE49-F238E27FC236}">
                <a16:creationId xmlns:a16="http://schemas.microsoft.com/office/drawing/2014/main" id="{AEF0859B-56C7-486C-B145-2F670DCA0F10}"/>
              </a:ext>
            </a:extLst>
          </p:cNvPr>
          <p:cNvSpPr/>
          <p:nvPr/>
        </p:nvSpPr>
        <p:spPr>
          <a:xfrm>
            <a:off x="3046204"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1" name="Oval 590">
            <a:extLst>
              <a:ext uri="{FF2B5EF4-FFF2-40B4-BE49-F238E27FC236}">
                <a16:creationId xmlns:a16="http://schemas.microsoft.com/office/drawing/2014/main" id="{99B39DFD-4431-4B3E-B7D6-746B800CBFF2}"/>
              </a:ext>
            </a:extLst>
          </p:cNvPr>
          <p:cNvSpPr/>
          <p:nvPr/>
        </p:nvSpPr>
        <p:spPr>
          <a:xfrm>
            <a:off x="3413757"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2" name="Oval 591">
            <a:extLst>
              <a:ext uri="{FF2B5EF4-FFF2-40B4-BE49-F238E27FC236}">
                <a16:creationId xmlns:a16="http://schemas.microsoft.com/office/drawing/2014/main" id="{2E753B8F-2896-44EC-9732-0F6040DCADCA}"/>
              </a:ext>
            </a:extLst>
          </p:cNvPr>
          <p:cNvSpPr/>
          <p:nvPr/>
        </p:nvSpPr>
        <p:spPr>
          <a:xfrm>
            <a:off x="3781310"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3" name="Oval 592">
            <a:extLst>
              <a:ext uri="{FF2B5EF4-FFF2-40B4-BE49-F238E27FC236}">
                <a16:creationId xmlns:a16="http://schemas.microsoft.com/office/drawing/2014/main" id="{E537C4CF-2950-4FB9-8DB0-1374F935DF7F}"/>
              </a:ext>
            </a:extLst>
          </p:cNvPr>
          <p:cNvSpPr/>
          <p:nvPr/>
        </p:nvSpPr>
        <p:spPr>
          <a:xfrm>
            <a:off x="4148863"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4" name="Oval 593">
            <a:extLst>
              <a:ext uri="{FF2B5EF4-FFF2-40B4-BE49-F238E27FC236}">
                <a16:creationId xmlns:a16="http://schemas.microsoft.com/office/drawing/2014/main" id="{F688CA5A-232A-4CB2-B8BE-F91F63E00712}"/>
              </a:ext>
            </a:extLst>
          </p:cNvPr>
          <p:cNvSpPr/>
          <p:nvPr/>
        </p:nvSpPr>
        <p:spPr>
          <a:xfrm>
            <a:off x="4516416"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5" name="Oval 594">
            <a:extLst>
              <a:ext uri="{FF2B5EF4-FFF2-40B4-BE49-F238E27FC236}">
                <a16:creationId xmlns:a16="http://schemas.microsoft.com/office/drawing/2014/main" id="{7B068824-2B45-4A1B-B5BE-9E5DB0C20409}"/>
              </a:ext>
            </a:extLst>
          </p:cNvPr>
          <p:cNvSpPr/>
          <p:nvPr/>
        </p:nvSpPr>
        <p:spPr>
          <a:xfrm>
            <a:off x="4883969"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6" name="Oval 595">
            <a:extLst>
              <a:ext uri="{FF2B5EF4-FFF2-40B4-BE49-F238E27FC236}">
                <a16:creationId xmlns:a16="http://schemas.microsoft.com/office/drawing/2014/main" id="{FA584F80-85EA-4C41-B23E-44AEC781968F}"/>
              </a:ext>
            </a:extLst>
          </p:cNvPr>
          <p:cNvSpPr/>
          <p:nvPr/>
        </p:nvSpPr>
        <p:spPr>
          <a:xfrm>
            <a:off x="5251522"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7" name="Oval 596">
            <a:extLst>
              <a:ext uri="{FF2B5EF4-FFF2-40B4-BE49-F238E27FC236}">
                <a16:creationId xmlns:a16="http://schemas.microsoft.com/office/drawing/2014/main" id="{688224C4-780E-41BC-862B-9A18759F5765}"/>
              </a:ext>
            </a:extLst>
          </p:cNvPr>
          <p:cNvSpPr/>
          <p:nvPr/>
        </p:nvSpPr>
        <p:spPr>
          <a:xfrm>
            <a:off x="5619075"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3" name="Oval 602">
            <a:extLst>
              <a:ext uri="{FF2B5EF4-FFF2-40B4-BE49-F238E27FC236}">
                <a16:creationId xmlns:a16="http://schemas.microsoft.com/office/drawing/2014/main" id="{167CE34E-9E12-4B26-8D1C-39C7B9E4A2DD}"/>
              </a:ext>
            </a:extLst>
          </p:cNvPr>
          <p:cNvSpPr/>
          <p:nvPr/>
        </p:nvSpPr>
        <p:spPr>
          <a:xfrm>
            <a:off x="1575992" y="564453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4" name="Oval 603">
            <a:extLst>
              <a:ext uri="{FF2B5EF4-FFF2-40B4-BE49-F238E27FC236}">
                <a16:creationId xmlns:a16="http://schemas.microsoft.com/office/drawing/2014/main" id="{05AC37E4-159E-44B2-B76F-2E3CEA3FF90B}"/>
              </a:ext>
            </a:extLst>
          </p:cNvPr>
          <p:cNvSpPr/>
          <p:nvPr/>
        </p:nvSpPr>
        <p:spPr>
          <a:xfrm>
            <a:off x="1943545"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5" name="Oval 604">
            <a:extLst>
              <a:ext uri="{FF2B5EF4-FFF2-40B4-BE49-F238E27FC236}">
                <a16:creationId xmlns:a16="http://schemas.microsoft.com/office/drawing/2014/main" id="{80EADCD2-8876-458A-B809-C3A74840806D}"/>
              </a:ext>
            </a:extLst>
          </p:cNvPr>
          <p:cNvSpPr/>
          <p:nvPr/>
        </p:nvSpPr>
        <p:spPr>
          <a:xfrm>
            <a:off x="2311098"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6" name="Oval 605">
            <a:extLst>
              <a:ext uri="{FF2B5EF4-FFF2-40B4-BE49-F238E27FC236}">
                <a16:creationId xmlns:a16="http://schemas.microsoft.com/office/drawing/2014/main" id="{8B7ADD4E-C250-433C-A410-F7C63130BF46}"/>
              </a:ext>
            </a:extLst>
          </p:cNvPr>
          <p:cNvSpPr/>
          <p:nvPr/>
        </p:nvSpPr>
        <p:spPr>
          <a:xfrm>
            <a:off x="2678651"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7" name="Oval 606">
            <a:extLst>
              <a:ext uri="{FF2B5EF4-FFF2-40B4-BE49-F238E27FC236}">
                <a16:creationId xmlns:a16="http://schemas.microsoft.com/office/drawing/2014/main" id="{75B23376-C098-40E1-8222-546C90243811}"/>
              </a:ext>
            </a:extLst>
          </p:cNvPr>
          <p:cNvSpPr/>
          <p:nvPr/>
        </p:nvSpPr>
        <p:spPr>
          <a:xfrm>
            <a:off x="3046204"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8" name="Oval 607">
            <a:extLst>
              <a:ext uri="{FF2B5EF4-FFF2-40B4-BE49-F238E27FC236}">
                <a16:creationId xmlns:a16="http://schemas.microsoft.com/office/drawing/2014/main" id="{E5E6E860-EC83-4E41-AA73-9E862A69C651}"/>
              </a:ext>
            </a:extLst>
          </p:cNvPr>
          <p:cNvSpPr/>
          <p:nvPr/>
        </p:nvSpPr>
        <p:spPr>
          <a:xfrm>
            <a:off x="3413757"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9" name="Oval 608">
            <a:extLst>
              <a:ext uri="{FF2B5EF4-FFF2-40B4-BE49-F238E27FC236}">
                <a16:creationId xmlns:a16="http://schemas.microsoft.com/office/drawing/2014/main" id="{E7AF88B2-A61A-463C-8556-386D100765AF}"/>
              </a:ext>
            </a:extLst>
          </p:cNvPr>
          <p:cNvSpPr/>
          <p:nvPr/>
        </p:nvSpPr>
        <p:spPr>
          <a:xfrm>
            <a:off x="3781310"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0" name="Oval 609">
            <a:extLst>
              <a:ext uri="{FF2B5EF4-FFF2-40B4-BE49-F238E27FC236}">
                <a16:creationId xmlns:a16="http://schemas.microsoft.com/office/drawing/2014/main" id="{64B0ABC3-0650-4054-9377-AE2E657D650F}"/>
              </a:ext>
            </a:extLst>
          </p:cNvPr>
          <p:cNvSpPr/>
          <p:nvPr/>
        </p:nvSpPr>
        <p:spPr>
          <a:xfrm>
            <a:off x="4148863"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1" name="Oval 610">
            <a:extLst>
              <a:ext uri="{FF2B5EF4-FFF2-40B4-BE49-F238E27FC236}">
                <a16:creationId xmlns:a16="http://schemas.microsoft.com/office/drawing/2014/main" id="{FD7438F4-18B2-487F-8A4A-B9DBBA45FCB8}"/>
              </a:ext>
            </a:extLst>
          </p:cNvPr>
          <p:cNvSpPr/>
          <p:nvPr/>
        </p:nvSpPr>
        <p:spPr>
          <a:xfrm>
            <a:off x="4516416"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2" name="Oval 611">
            <a:extLst>
              <a:ext uri="{FF2B5EF4-FFF2-40B4-BE49-F238E27FC236}">
                <a16:creationId xmlns:a16="http://schemas.microsoft.com/office/drawing/2014/main" id="{A93B82CA-850F-4019-B968-C5B232379F4D}"/>
              </a:ext>
            </a:extLst>
          </p:cNvPr>
          <p:cNvSpPr/>
          <p:nvPr/>
        </p:nvSpPr>
        <p:spPr>
          <a:xfrm>
            <a:off x="4883969"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3" name="Oval 612">
            <a:extLst>
              <a:ext uri="{FF2B5EF4-FFF2-40B4-BE49-F238E27FC236}">
                <a16:creationId xmlns:a16="http://schemas.microsoft.com/office/drawing/2014/main" id="{5F016862-9FCA-43C6-9BF0-FCB04DC843DA}"/>
              </a:ext>
            </a:extLst>
          </p:cNvPr>
          <p:cNvSpPr/>
          <p:nvPr/>
        </p:nvSpPr>
        <p:spPr>
          <a:xfrm>
            <a:off x="5251522"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 name="Oval 613">
            <a:extLst>
              <a:ext uri="{FF2B5EF4-FFF2-40B4-BE49-F238E27FC236}">
                <a16:creationId xmlns:a16="http://schemas.microsoft.com/office/drawing/2014/main" id="{B201197C-88C0-471E-A782-D2317D10E12D}"/>
              </a:ext>
            </a:extLst>
          </p:cNvPr>
          <p:cNvSpPr/>
          <p:nvPr/>
        </p:nvSpPr>
        <p:spPr>
          <a:xfrm>
            <a:off x="5619075" y="5644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0" name="Oval 619">
            <a:extLst>
              <a:ext uri="{FF2B5EF4-FFF2-40B4-BE49-F238E27FC236}">
                <a16:creationId xmlns:a16="http://schemas.microsoft.com/office/drawing/2014/main" id="{67880364-2096-497C-9B35-2F910B4C2F9E}"/>
              </a:ext>
            </a:extLst>
          </p:cNvPr>
          <p:cNvSpPr/>
          <p:nvPr/>
        </p:nvSpPr>
        <p:spPr>
          <a:xfrm>
            <a:off x="1575992"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1" name="Oval 620">
            <a:extLst>
              <a:ext uri="{FF2B5EF4-FFF2-40B4-BE49-F238E27FC236}">
                <a16:creationId xmlns:a16="http://schemas.microsoft.com/office/drawing/2014/main" id="{22BD5256-ADA1-426E-8906-D83C3ED65198}"/>
              </a:ext>
            </a:extLst>
          </p:cNvPr>
          <p:cNvSpPr/>
          <p:nvPr/>
        </p:nvSpPr>
        <p:spPr>
          <a:xfrm>
            <a:off x="1943545" y="60105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2" name="Oval 621">
            <a:extLst>
              <a:ext uri="{FF2B5EF4-FFF2-40B4-BE49-F238E27FC236}">
                <a16:creationId xmlns:a16="http://schemas.microsoft.com/office/drawing/2014/main" id="{2BFC02B9-B4D3-4FBF-B109-8D2791A633A4}"/>
              </a:ext>
            </a:extLst>
          </p:cNvPr>
          <p:cNvSpPr/>
          <p:nvPr/>
        </p:nvSpPr>
        <p:spPr>
          <a:xfrm>
            <a:off x="2311098"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3" name="Oval 622">
            <a:extLst>
              <a:ext uri="{FF2B5EF4-FFF2-40B4-BE49-F238E27FC236}">
                <a16:creationId xmlns:a16="http://schemas.microsoft.com/office/drawing/2014/main" id="{E2250D2B-595F-41E1-A94E-600E1BB8C46E}"/>
              </a:ext>
            </a:extLst>
          </p:cNvPr>
          <p:cNvSpPr/>
          <p:nvPr/>
        </p:nvSpPr>
        <p:spPr>
          <a:xfrm>
            <a:off x="2678651"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4" name="Oval 623">
            <a:extLst>
              <a:ext uri="{FF2B5EF4-FFF2-40B4-BE49-F238E27FC236}">
                <a16:creationId xmlns:a16="http://schemas.microsoft.com/office/drawing/2014/main" id="{3668D3F3-BBB7-4155-B979-894929CE7535}"/>
              </a:ext>
            </a:extLst>
          </p:cNvPr>
          <p:cNvSpPr/>
          <p:nvPr/>
        </p:nvSpPr>
        <p:spPr>
          <a:xfrm>
            <a:off x="3046204"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5" name="Oval 624">
            <a:extLst>
              <a:ext uri="{FF2B5EF4-FFF2-40B4-BE49-F238E27FC236}">
                <a16:creationId xmlns:a16="http://schemas.microsoft.com/office/drawing/2014/main" id="{A2381A46-5E8D-4A8F-A089-2EE77C8565BB}"/>
              </a:ext>
            </a:extLst>
          </p:cNvPr>
          <p:cNvSpPr/>
          <p:nvPr/>
        </p:nvSpPr>
        <p:spPr>
          <a:xfrm>
            <a:off x="3413757"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6" name="Oval 625">
            <a:extLst>
              <a:ext uri="{FF2B5EF4-FFF2-40B4-BE49-F238E27FC236}">
                <a16:creationId xmlns:a16="http://schemas.microsoft.com/office/drawing/2014/main" id="{4528EFC3-70AB-4591-B0A5-BE4A76583F74}"/>
              </a:ext>
            </a:extLst>
          </p:cNvPr>
          <p:cNvSpPr/>
          <p:nvPr/>
        </p:nvSpPr>
        <p:spPr>
          <a:xfrm>
            <a:off x="3781310"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7" name="Oval 626">
            <a:extLst>
              <a:ext uri="{FF2B5EF4-FFF2-40B4-BE49-F238E27FC236}">
                <a16:creationId xmlns:a16="http://schemas.microsoft.com/office/drawing/2014/main" id="{525133D4-B102-4651-80E3-A2171F5F709F}"/>
              </a:ext>
            </a:extLst>
          </p:cNvPr>
          <p:cNvSpPr/>
          <p:nvPr/>
        </p:nvSpPr>
        <p:spPr>
          <a:xfrm>
            <a:off x="4148863"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8" name="Oval 627">
            <a:extLst>
              <a:ext uri="{FF2B5EF4-FFF2-40B4-BE49-F238E27FC236}">
                <a16:creationId xmlns:a16="http://schemas.microsoft.com/office/drawing/2014/main" id="{852A3760-3C47-4B2B-B5B1-BA7732AD922F}"/>
              </a:ext>
            </a:extLst>
          </p:cNvPr>
          <p:cNvSpPr/>
          <p:nvPr/>
        </p:nvSpPr>
        <p:spPr>
          <a:xfrm>
            <a:off x="4516416"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9" name="Oval 628">
            <a:extLst>
              <a:ext uri="{FF2B5EF4-FFF2-40B4-BE49-F238E27FC236}">
                <a16:creationId xmlns:a16="http://schemas.microsoft.com/office/drawing/2014/main" id="{39DBB8CF-5BD9-40E7-9B1E-7CF1F10FD3E1}"/>
              </a:ext>
            </a:extLst>
          </p:cNvPr>
          <p:cNvSpPr/>
          <p:nvPr/>
        </p:nvSpPr>
        <p:spPr>
          <a:xfrm>
            <a:off x="4883969"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0" name="Oval 629">
            <a:extLst>
              <a:ext uri="{FF2B5EF4-FFF2-40B4-BE49-F238E27FC236}">
                <a16:creationId xmlns:a16="http://schemas.microsoft.com/office/drawing/2014/main" id="{36C9F79B-4C2A-4BD5-8B58-17EB7112D748}"/>
              </a:ext>
            </a:extLst>
          </p:cNvPr>
          <p:cNvSpPr/>
          <p:nvPr/>
        </p:nvSpPr>
        <p:spPr>
          <a:xfrm>
            <a:off x="5251522"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1" name="Oval 630">
            <a:extLst>
              <a:ext uri="{FF2B5EF4-FFF2-40B4-BE49-F238E27FC236}">
                <a16:creationId xmlns:a16="http://schemas.microsoft.com/office/drawing/2014/main" id="{A71BBA95-D711-4C76-9764-73E372A4005C}"/>
              </a:ext>
            </a:extLst>
          </p:cNvPr>
          <p:cNvSpPr/>
          <p:nvPr/>
        </p:nvSpPr>
        <p:spPr>
          <a:xfrm>
            <a:off x="5619075" y="60105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4" name="TextBox 673">
            <a:extLst>
              <a:ext uri="{FF2B5EF4-FFF2-40B4-BE49-F238E27FC236}">
                <a16:creationId xmlns:a16="http://schemas.microsoft.com/office/drawing/2014/main" id="{53C418AF-5FDF-4C57-8BDD-838DADF4C2A4}"/>
              </a:ext>
            </a:extLst>
          </p:cNvPr>
          <p:cNvSpPr txBox="1"/>
          <p:nvPr/>
        </p:nvSpPr>
        <p:spPr>
          <a:xfrm>
            <a:off x="1131648" y="3254033"/>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9</a:t>
            </a:r>
            <a:endParaRPr lang="en-US" dirty="0"/>
          </a:p>
        </p:txBody>
      </p:sp>
      <p:sp>
        <p:nvSpPr>
          <p:cNvPr id="676" name="TextBox 675">
            <a:extLst>
              <a:ext uri="{FF2B5EF4-FFF2-40B4-BE49-F238E27FC236}">
                <a16:creationId xmlns:a16="http://schemas.microsoft.com/office/drawing/2014/main" id="{82BFEE7F-28E0-48F7-A6AC-D3133E537258}"/>
              </a:ext>
            </a:extLst>
          </p:cNvPr>
          <p:cNvSpPr txBox="1"/>
          <p:nvPr/>
        </p:nvSpPr>
        <p:spPr>
          <a:xfrm>
            <a:off x="5136573" y="4006444"/>
            <a:ext cx="769870"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15 V</a:t>
            </a:r>
            <a:endParaRPr lang="en-US" dirty="0"/>
          </a:p>
        </p:txBody>
      </p:sp>
      <p:sp>
        <p:nvSpPr>
          <p:cNvPr id="677" name="TextBox 676">
            <a:extLst>
              <a:ext uri="{FF2B5EF4-FFF2-40B4-BE49-F238E27FC236}">
                <a16:creationId xmlns:a16="http://schemas.microsoft.com/office/drawing/2014/main" id="{4D8532EE-60F2-4219-87DE-8F97208F31D7}"/>
              </a:ext>
            </a:extLst>
          </p:cNvPr>
          <p:cNvSpPr txBox="1"/>
          <p:nvPr/>
        </p:nvSpPr>
        <p:spPr>
          <a:xfrm>
            <a:off x="4041552" y="5844045"/>
            <a:ext cx="653753"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5 V</a:t>
            </a:r>
            <a:endParaRPr lang="en-US" dirty="0"/>
          </a:p>
        </p:txBody>
      </p:sp>
      <p:sp>
        <p:nvSpPr>
          <p:cNvPr id="679" name="TextBox 678">
            <a:extLst>
              <a:ext uri="{FF2B5EF4-FFF2-40B4-BE49-F238E27FC236}">
                <a16:creationId xmlns:a16="http://schemas.microsoft.com/office/drawing/2014/main" id="{4EEB4933-76E6-464A-BD62-1B9E774A44FB}"/>
              </a:ext>
            </a:extLst>
          </p:cNvPr>
          <p:cNvSpPr txBox="1"/>
          <p:nvPr/>
        </p:nvSpPr>
        <p:spPr>
          <a:xfrm>
            <a:off x="1431653" y="6272952"/>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p>
        </p:txBody>
      </p:sp>
      <p:sp>
        <p:nvSpPr>
          <p:cNvPr id="680" name="TextBox 679">
            <a:extLst>
              <a:ext uri="{FF2B5EF4-FFF2-40B4-BE49-F238E27FC236}">
                <a16:creationId xmlns:a16="http://schemas.microsoft.com/office/drawing/2014/main" id="{F35F5D56-A254-41EC-80CF-1E87E393C52B}"/>
              </a:ext>
            </a:extLst>
          </p:cNvPr>
          <p:cNvSpPr txBox="1"/>
          <p:nvPr/>
        </p:nvSpPr>
        <p:spPr>
          <a:xfrm>
            <a:off x="1131648" y="5795141"/>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sp>
        <p:nvSpPr>
          <p:cNvPr id="681" name="TextBox 680">
            <a:extLst>
              <a:ext uri="{FF2B5EF4-FFF2-40B4-BE49-F238E27FC236}">
                <a16:creationId xmlns:a16="http://schemas.microsoft.com/office/drawing/2014/main" id="{5AFF1BBF-D255-4F76-9BCC-768B1F50EB22}"/>
              </a:ext>
            </a:extLst>
          </p:cNvPr>
          <p:cNvSpPr txBox="1"/>
          <p:nvPr/>
        </p:nvSpPr>
        <p:spPr>
          <a:xfrm>
            <a:off x="5399022" y="6279150"/>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11</a:t>
            </a:r>
            <a:endParaRPr lang="en-US" dirty="0"/>
          </a:p>
        </p:txBody>
      </p:sp>
      <p:sp>
        <p:nvSpPr>
          <p:cNvPr id="682" name="TextBox 681">
            <a:extLst>
              <a:ext uri="{FF2B5EF4-FFF2-40B4-BE49-F238E27FC236}">
                <a16:creationId xmlns:a16="http://schemas.microsoft.com/office/drawing/2014/main" id="{EECDEA33-7B06-4D67-A504-F43C7087A099}"/>
              </a:ext>
            </a:extLst>
          </p:cNvPr>
          <p:cNvSpPr txBox="1"/>
          <p:nvPr/>
        </p:nvSpPr>
        <p:spPr>
          <a:xfrm>
            <a:off x="2650096" y="4558467"/>
            <a:ext cx="653753"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0 V</a:t>
            </a:r>
            <a:endParaRPr lang="en-US" dirty="0"/>
          </a:p>
        </p:txBody>
      </p:sp>
      <p:grpSp>
        <p:nvGrpSpPr>
          <p:cNvPr id="34" name="Group 33">
            <a:extLst>
              <a:ext uri="{FF2B5EF4-FFF2-40B4-BE49-F238E27FC236}">
                <a16:creationId xmlns:a16="http://schemas.microsoft.com/office/drawing/2014/main" id="{A9AFE9F5-6602-4CEF-94CB-53F09173C90F}"/>
              </a:ext>
            </a:extLst>
          </p:cNvPr>
          <p:cNvGrpSpPr/>
          <p:nvPr/>
        </p:nvGrpSpPr>
        <p:grpSpPr>
          <a:xfrm>
            <a:off x="4883369" y="3653121"/>
            <a:ext cx="728823" cy="461665"/>
            <a:chOff x="2677059" y="5125427"/>
            <a:chExt cx="668120" cy="461665"/>
          </a:xfrm>
        </p:grpSpPr>
        <p:sp>
          <p:nvSpPr>
            <p:cNvPr id="684" name="TextBox 683">
              <a:extLst>
                <a:ext uri="{FF2B5EF4-FFF2-40B4-BE49-F238E27FC236}">
                  <a16:creationId xmlns:a16="http://schemas.microsoft.com/office/drawing/2014/main" id="{E49D9140-9978-47BF-888B-FD196F5FD895}"/>
                </a:ext>
              </a:extLst>
            </p:cNvPr>
            <p:cNvSpPr txBox="1"/>
            <p:nvPr/>
          </p:nvSpPr>
          <p:spPr>
            <a:xfrm>
              <a:off x="2691426" y="5125427"/>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9,8</a:t>
              </a:r>
              <a:endParaRPr lang="en-US" sz="2000" dirty="0"/>
            </a:p>
          </p:txBody>
        </p:sp>
        <p:sp>
          <p:nvSpPr>
            <p:cNvPr id="685" name="Oval 684">
              <a:extLst>
                <a:ext uri="{FF2B5EF4-FFF2-40B4-BE49-F238E27FC236}">
                  <a16:creationId xmlns:a16="http://schemas.microsoft.com/office/drawing/2014/main" id="{6D56D55E-D169-485E-B67A-C8294BCA2274}"/>
                </a:ext>
              </a:extLst>
            </p:cNvPr>
            <p:cNvSpPr/>
            <p:nvPr/>
          </p:nvSpPr>
          <p:spPr>
            <a:xfrm>
              <a:off x="2677059" y="527717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07479AB3-2434-41D0-9E04-E8844087C72F}"/>
              </a:ext>
            </a:extLst>
          </p:cNvPr>
          <p:cNvGrpSpPr/>
          <p:nvPr/>
        </p:nvGrpSpPr>
        <p:grpSpPr>
          <a:xfrm>
            <a:off x="3939366" y="3725904"/>
            <a:ext cx="653753" cy="461665"/>
            <a:chOff x="1726236" y="5194305"/>
            <a:chExt cx="653753" cy="461665"/>
          </a:xfrm>
        </p:grpSpPr>
        <p:sp>
          <p:nvSpPr>
            <p:cNvPr id="686" name="TextBox 685">
              <a:extLst>
                <a:ext uri="{FF2B5EF4-FFF2-40B4-BE49-F238E27FC236}">
                  <a16:creationId xmlns:a16="http://schemas.microsoft.com/office/drawing/2014/main" id="{25FF0240-573D-43C2-95BF-6008849DE398}"/>
                </a:ext>
              </a:extLst>
            </p:cNvPr>
            <p:cNvSpPr txBox="1"/>
            <p:nvPr/>
          </p:nvSpPr>
          <p:spPr>
            <a:xfrm>
              <a:off x="1726236" y="5194305"/>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7,8</a:t>
              </a:r>
              <a:endParaRPr lang="en-US" sz="2000" dirty="0"/>
            </a:p>
          </p:txBody>
        </p:sp>
        <p:sp>
          <p:nvSpPr>
            <p:cNvPr id="687" name="Oval 686">
              <a:extLst>
                <a:ext uri="{FF2B5EF4-FFF2-40B4-BE49-F238E27FC236}">
                  <a16:creationId xmlns:a16="http://schemas.microsoft.com/office/drawing/2014/main" id="{39B87678-E60D-4D83-A11D-1990704D20E5}"/>
                </a:ext>
              </a:extLst>
            </p:cNvPr>
            <p:cNvSpPr/>
            <p:nvPr/>
          </p:nvSpPr>
          <p:spPr>
            <a:xfrm>
              <a:off x="1934621" y="527584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8" name="Group 687">
            <a:extLst>
              <a:ext uri="{FF2B5EF4-FFF2-40B4-BE49-F238E27FC236}">
                <a16:creationId xmlns:a16="http://schemas.microsoft.com/office/drawing/2014/main" id="{804DD629-5701-44C8-9B7F-474C43CAF118}"/>
              </a:ext>
            </a:extLst>
          </p:cNvPr>
          <p:cNvGrpSpPr/>
          <p:nvPr/>
        </p:nvGrpSpPr>
        <p:grpSpPr>
          <a:xfrm>
            <a:off x="4518404" y="3303617"/>
            <a:ext cx="692837" cy="461665"/>
            <a:chOff x="2677059" y="5153755"/>
            <a:chExt cx="692837" cy="461665"/>
          </a:xfrm>
        </p:grpSpPr>
        <p:sp>
          <p:nvSpPr>
            <p:cNvPr id="689" name="TextBox 688">
              <a:extLst>
                <a:ext uri="{FF2B5EF4-FFF2-40B4-BE49-F238E27FC236}">
                  <a16:creationId xmlns:a16="http://schemas.microsoft.com/office/drawing/2014/main" id="{66DB470F-6DC6-4DF3-AAE0-11DD9B9E2246}"/>
                </a:ext>
              </a:extLst>
            </p:cNvPr>
            <p:cNvSpPr txBox="1"/>
            <p:nvPr/>
          </p:nvSpPr>
          <p:spPr>
            <a:xfrm>
              <a:off x="2716143" y="5153755"/>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8,9</a:t>
              </a:r>
              <a:endParaRPr lang="en-US" sz="2000" dirty="0"/>
            </a:p>
          </p:txBody>
        </p:sp>
        <p:sp>
          <p:nvSpPr>
            <p:cNvPr id="690" name="Oval 689">
              <a:extLst>
                <a:ext uri="{FF2B5EF4-FFF2-40B4-BE49-F238E27FC236}">
                  <a16:creationId xmlns:a16="http://schemas.microsoft.com/office/drawing/2014/main" id="{2A30E8AA-4528-45F2-BE2D-D251810B1190}"/>
                </a:ext>
              </a:extLst>
            </p:cNvPr>
            <p:cNvSpPr/>
            <p:nvPr/>
          </p:nvSpPr>
          <p:spPr>
            <a:xfrm>
              <a:off x="2677059" y="527717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91" name="Group 690">
            <a:extLst>
              <a:ext uri="{FF2B5EF4-FFF2-40B4-BE49-F238E27FC236}">
                <a16:creationId xmlns:a16="http://schemas.microsoft.com/office/drawing/2014/main" id="{90AAD71D-5DF5-45B0-B741-21162219E35D}"/>
              </a:ext>
            </a:extLst>
          </p:cNvPr>
          <p:cNvGrpSpPr/>
          <p:nvPr/>
        </p:nvGrpSpPr>
        <p:grpSpPr>
          <a:xfrm>
            <a:off x="4519869" y="3994715"/>
            <a:ext cx="692837" cy="461665"/>
            <a:chOff x="2677059" y="5091230"/>
            <a:chExt cx="692837" cy="461665"/>
          </a:xfrm>
        </p:grpSpPr>
        <p:sp>
          <p:nvSpPr>
            <p:cNvPr id="692" name="TextBox 691">
              <a:extLst>
                <a:ext uri="{FF2B5EF4-FFF2-40B4-BE49-F238E27FC236}">
                  <a16:creationId xmlns:a16="http://schemas.microsoft.com/office/drawing/2014/main" id="{B75C3FCB-0182-4C41-80AD-95B508088107}"/>
                </a:ext>
              </a:extLst>
            </p:cNvPr>
            <p:cNvSpPr txBox="1"/>
            <p:nvPr/>
          </p:nvSpPr>
          <p:spPr>
            <a:xfrm>
              <a:off x="2716143" y="5091230"/>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8,7</a:t>
              </a:r>
              <a:endParaRPr lang="en-US" sz="2000" dirty="0"/>
            </a:p>
          </p:txBody>
        </p:sp>
        <p:sp>
          <p:nvSpPr>
            <p:cNvPr id="693" name="Oval 692">
              <a:extLst>
                <a:ext uri="{FF2B5EF4-FFF2-40B4-BE49-F238E27FC236}">
                  <a16:creationId xmlns:a16="http://schemas.microsoft.com/office/drawing/2014/main" id="{05F518E0-5DF2-4539-BA10-9E16BFB413F2}"/>
                </a:ext>
              </a:extLst>
            </p:cNvPr>
            <p:cNvSpPr/>
            <p:nvPr/>
          </p:nvSpPr>
          <p:spPr>
            <a:xfrm>
              <a:off x="2677059" y="527717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8" name="Oval 587">
            <a:extLst>
              <a:ext uri="{FF2B5EF4-FFF2-40B4-BE49-F238E27FC236}">
                <a16:creationId xmlns:a16="http://schemas.microsoft.com/office/drawing/2014/main" id="{D4ADDA55-EB79-4944-8CB9-7323AF7F27D5}"/>
              </a:ext>
            </a:extLst>
          </p:cNvPr>
          <p:cNvSpPr/>
          <p:nvPr/>
        </p:nvSpPr>
        <p:spPr>
          <a:xfrm>
            <a:off x="4517348" y="380795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5" name="TextBox 674">
            <a:extLst>
              <a:ext uri="{FF2B5EF4-FFF2-40B4-BE49-F238E27FC236}">
                <a16:creationId xmlns:a16="http://schemas.microsoft.com/office/drawing/2014/main" id="{4EE5747A-83B5-4073-9119-F508635728DE}"/>
              </a:ext>
            </a:extLst>
          </p:cNvPr>
          <p:cNvSpPr txBox="1"/>
          <p:nvPr/>
        </p:nvSpPr>
        <p:spPr>
          <a:xfrm>
            <a:off x="4573853" y="3721341"/>
            <a:ext cx="653753" cy="461665"/>
          </a:xfrm>
          <a:prstGeom prst="rect">
            <a:avLst/>
          </a:prstGeom>
          <a:noFill/>
        </p:spPr>
        <p:txBody>
          <a:bodyPr wrap="square">
            <a:spAutoFit/>
          </a:bodyPr>
          <a:lstStyle/>
          <a:p>
            <a:r>
              <a:rPr kumimoji="0" lang="en-US" sz="240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u</a:t>
            </a:r>
            <a:r>
              <a:rPr lang="en-US" sz="2400" baseline="-25000" dirty="0">
                <a:latin typeface="Times New Roman" panose="02020603050405020304" pitchFamily="18" charset="0"/>
                <a:ea typeface="Cambria" panose="02040503050406030204" pitchFamily="18" charset="0"/>
                <a:cs typeface="Times New Roman" panose="02020603050405020304" pitchFamily="18" charset="0"/>
              </a:rPr>
              <a:t>8,8</a:t>
            </a:r>
            <a:endParaRPr lang="en-US" sz="2000" dirty="0"/>
          </a:p>
        </p:txBody>
      </p:sp>
      <p:sp>
        <p:nvSpPr>
          <p:cNvPr id="136" name="Oval 135">
            <a:extLst>
              <a:ext uri="{FF2B5EF4-FFF2-40B4-BE49-F238E27FC236}">
                <a16:creationId xmlns:a16="http://schemas.microsoft.com/office/drawing/2014/main" id="{8CD2EC9E-B429-4D54-9005-AA2F8F72751B}"/>
              </a:ext>
            </a:extLst>
          </p:cNvPr>
          <p:cNvSpPr/>
          <p:nvPr/>
        </p:nvSpPr>
        <p:spPr>
          <a:xfrm>
            <a:off x="2299237" y="527848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37" name="Object 136">
            <a:extLst>
              <a:ext uri="{FF2B5EF4-FFF2-40B4-BE49-F238E27FC236}">
                <a16:creationId xmlns:a16="http://schemas.microsoft.com/office/drawing/2014/main" id="{99E756AC-2CCC-4377-8A58-5C65A34C75BB}"/>
              </a:ext>
            </a:extLst>
          </p:cNvPr>
          <p:cNvGraphicFramePr>
            <a:graphicFrameLocks noChangeAspect="1"/>
          </p:cNvGraphicFramePr>
          <p:nvPr>
            <p:extLst>
              <p:ext uri="{D42A27DB-BD31-4B8C-83A1-F6EECF244321}">
                <p14:modId xmlns:p14="http://schemas.microsoft.com/office/powerpoint/2010/main" val="3435164686"/>
              </p:ext>
            </p:extLst>
          </p:nvPr>
        </p:nvGraphicFramePr>
        <p:xfrm>
          <a:off x="2884488" y="2543175"/>
          <a:ext cx="3222625" cy="425450"/>
        </p:xfrm>
        <a:graphic>
          <a:graphicData uri="http://schemas.openxmlformats.org/presentationml/2006/ole">
            <mc:AlternateContent xmlns:mc="http://schemas.openxmlformats.org/markup-compatibility/2006">
              <mc:Choice xmlns:v="urn:schemas-microsoft-com:vml" Requires="v">
                <p:oleObj name="Equation" r:id="rId5" imgW="1815840" imgH="241200" progId="Equation.DSMT4">
                  <p:embed/>
                </p:oleObj>
              </mc:Choice>
              <mc:Fallback>
                <p:oleObj name="Equation" r:id="rId5" imgW="1815840" imgH="241200" progId="Equation.DSMT4">
                  <p:embed/>
                  <p:pic>
                    <p:nvPicPr>
                      <p:cNvPr id="137" name="Object 136">
                        <a:extLst>
                          <a:ext uri="{FF2B5EF4-FFF2-40B4-BE49-F238E27FC236}">
                            <a16:creationId xmlns:a16="http://schemas.microsoft.com/office/drawing/2014/main" id="{99E756AC-2CCC-4377-8A58-5C65A34C75BB}"/>
                          </a:ext>
                        </a:extLst>
                      </p:cNvPr>
                      <p:cNvPicPr/>
                      <p:nvPr/>
                    </p:nvPicPr>
                    <p:blipFill>
                      <a:blip r:embed="rId6"/>
                      <a:stretch>
                        <a:fillRect/>
                      </a:stretch>
                    </p:blipFill>
                    <p:spPr>
                      <a:xfrm>
                        <a:off x="2884488" y="2543175"/>
                        <a:ext cx="3222625" cy="425450"/>
                      </a:xfrm>
                      <a:prstGeom prst="rect">
                        <a:avLst/>
                      </a:prstGeom>
                    </p:spPr>
                  </p:pic>
                </p:oleObj>
              </mc:Fallback>
            </mc:AlternateContent>
          </a:graphicData>
        </a:graphic>
      </p:graphicFrame>
      <p:graphicFrame>
        <p:nvGraphicFramePr>
          <p:cNvPr id="138" name="Object 137">
            <a:extLst>
              <a:ext uri="{FF2B5EF4-FFF2-40B4-BE49-F238E27FC236}">
                <a16:creationId xmlns:a16="http://schemas.microsoft.com/office/drawing/2014/main" id="{147F6161-DC4E-4847-B209-73F7FED12CCE}"/>
              </a:ext>
            </a:extLst>
          </p:cNvPr>
          <p:cNvGraphicFramePr>
            <a:graphicFrameLocks noChangeAspect="1"/>
          </p:cNvGraphicFramePr>
          <p:nvPr>
            <p:extLst>
              <p:ext uri="{D42A27DB-BD31-4B8C-83A1-F6EECF244321}">
                <p14:modId xmlns:p14="http://schemas.microsoft.com/office/powerpoint/2010/main" val="272475488"/>
              </p:ext>
            </p:extLst>
          </p:nvPr>
        </p:nvGraphicFramePr>
        <p:xfrm>
          <a:off x="4568825" y="2946400"/>
          <a:ext cx="2254250" cy="425450"/>
        </p:xfrm>
        <a:graphic>
          <a:graphicData uri="http://schemas.openxmlformats.org/presentationml/2006/ole">
            <mc:AlternateContent xmlns:mc="http://schemas.openxmlformats.org/markup-compatibility/2006">
              <mc:Choice xmlns:v="urn:schemas-microsoft-com:vml" Requires="v">
                <p:oleObj name="Equation" r:id="rId7" imgW="1269720" imgH="241200" progId="Equation.DSMT4">
                  <p:embed/>
                </p:oleObj>
              </mc:Choice>
              <mc:Fallback>
                <p:oleObj name="Equation" r:id="rId7" imgW="1269720" imgH="241200" progId="Equation.DSMT4">
                  <p:embed/>
                  <p:pic>
                    <p:nvPicPr>
                      <p:cNvPr id="138" name="Object 137">
                        <a:extLst>
                          <a:ext uri="{FF2B5EF4-FFF2-40B4-BE49-F238E27FC236}">
                            <a16:creationId xmlns:a16="http://schemas.microsoft.com/office/drawing/2014/main" id="{147F6161-DC4E-4847-B209-73F7FED12CCE}"/>
                          </a:ext>
                        </a:extLst>
                      </p:cNvPr>
                      <p:cNvPicPr/>
                      <p:nvPr/>
                    </p:nvPicPr>
                    <p:blipFill>
                      <a:blip r:embed="rId8"/>
                      <a:stretch>
                        <a:fillRect/>
                      </a:stretch>
                    </p:blipFill>
                    <p:spPr>
                      <a:xfrm>
                        <a:off x="4568825" y="2946400"/>
                        <a:ext cx="2254250" cy="425450"/>
                      </a:xfrm>
                      <a:prstGeom prst="rect">
                        <a:avLst/>
                      </a:prstGeom>
                    </p:spPr>
                  </p:pic>
                </p:oleObj>
              </mc:Fallback>
            </mc:AlternateContent>
          </a:graphicData>
        </a:graphic>
      </p:graphicFrame>
      <p:sp>
        <p:nvSpPr>
          <p:cNvPr id="8" name="Rectangle: Rounded Corners 7">
            <a:extLst>
              <a:ext uri="{FF2B5EF4-FFF2-40B4-BE49-F238E27FC236}">
                <a16:creationId xmlns:a16="http://schemas.microsoft.com/office/drawing/2014/main" id="{02357C88-3208-4B60-A1B1-A6EA1BFD3265}"/>
              </a:ext>
            </a:extLst>
          </p:cNvPr>
          <p:cNvSpPr/>
          <p:nvPr/>
        </p:nvSpPr>
        <p:spPr>
          <a:xfrm>
            <a:off x="4637728" y="2543175"/>
            <a:ext cx="613794" cy="38417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BEBDCEED-8CB5-4E76-9FA8-FCAF430C118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29246109"/>
      </p:ext>
    </p:extLst>
  </p:cSld>
  <p:clrMapOvr>
    <a:masterClrMapping/>
  </p:clrMapOvr>
  <mc:AlternateContent xmlns:mc="http://schemas.openxmlformats.org/markup-compatibility/2006" xmlns:p14="http://schemas.microsoft.com/office/powerpoint/2010/main">
    <mc:Choice Requires="p14">
      <p:transition spd="slow" p14:dur="2000" advTm="46829"/>
    </mc:Choice>
    <mc:Fallback xmlns="">
      <p:transition spd="slow" advTm="46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bldLst>
      <p:bldP spid="8" grpId="0"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Finite-difference approximation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229600" cy="4983162"/>
          </a:xfrm>
        </p:spPr>
        <p:txBody>
          <a:bodyPr/>
          <a:lstStyle/>
          <a:p>
            <a:r>
              <a:rPr lang="en-US" dirty="0">
                <a:solidFill>
                  <a:prstClr val="white"/>
                </a:solidFill>
              </a:rPr>
              <a:t>There are 89 unknowns in this layout</a:t>
            </a:r>
          </a:p>
          <a:p>
            <a:pPr lvl="1"/>
            <a:r>
              <a:rPr lang="en-US" dirty="0">
                <a:solidFill>
                  <a:prstClr val="white"/>
                </a:solidFill>
              </a:rPr>
              <a:t>If we repeated the previous process at each of these 89 points, we would have 89 linear equations in 89 unknowns</a:t>
            </a:r>
          </a:p>
          <a:p>
            <a:pPr marL="0" indent="0">
              <a:buNone/>
            </a:pPr>
            <a:endParaRPr lang="en-US" dirty="0">
              <a:solidFill>
                <a:prstClr val="white"/>
              </a:solidFill>
            </a:endParaRPr>
          </a:p>
          <a:p>
            <a:pPr marL="0" indent="0">
              <a:buNone/>
            </a:pP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23</a:t>
            </a:fld>
            <a:endParaRPr lang="en-CA"/>
          </a:p>
        </p:txBody>
      </p:sp>
      <p:sp>
        <p:nvSpPr>
          <p:cNvPr id="139" name="Rectangle 138">
            <a:extLst>
              <a:ext uri="{FF2B5EF4-FFF2-40B4-BE49-F238E27FC236}">
                <a16:creationId xmlns:a16="http://schemas.microsoft.com/office/drawing/2014/main" id="{A84293C5-148E-4F32-92C7-B206FEE5C5F2}"/>
              </a:ext>
            </a:extLst>
          </p:cNvPr>
          <p:cNvSpPr/>
          <p:nvPr/>
        </p:nvSpPr>
        <p:spPr>
          <a:xfrm>
            <a:off x="1616155" y="2959579"/>
            <a:ext cx="5887723" cy="3311542"/>
          </a:xfrm>
          <a:prstGeom prst="rect">
            <a:avLst/>
          </a:pr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79FBA0FC-DA2F-4332-A843-D6D5C7C4304E}"/>
              </a:ext>
            </a:extLst>
          </p:cNvPr>
          <p:cNvSpPr/>
          <p:nvPr/>
        </p:nvSpPr>
        <p:spPr>
          <a:xfrm>
            <a:off x="2265378" y="5451839"/>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141" name="Straight Connector 140">
            <a:extLst>
              <a:ext uri="{FF2B5EF4-FFF2-40B4-BE49-F238E27FC236}">
                <a16:creationId xmlns:a16="http://schemas.microsoft.com/office/drawing/2014/main" id="{5BD6B0DA-3E9F-4E9D-B987-9F31ECAAB739}"/>
              </a:ext>
            </a:extLst>
          </p:cNvPr>
          <p:cNvCxnSpPr>
            <a:cxnSpLocks/>
          </p:cNvCxnSpPr>
          <p:nvPr/>
        </p:nvCxnSpPr>
        <p:spPr>
          <a:xfrm>
            <a:off x="2429508" y="5539214"/>
            <a:ext cx="322375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42" name="Oval 141">
            <a:extLst>
              <a:ext uri="{FF2B5EF4-FFF2-40B4-BE49-F238E27FC236}">
                <a16:creationId xmlns:a16="http://schemas.microsoft.com/office/drawing/2014/main" id="{A138F29C-2F43-4019-BC23-6E67D62B4AFE}"/>
              </a:ext>
            </a:extLst>
          </p:cNvPr>
          <p:cNvSpPr/>
          <p:nvPr/>
        </p:nvSpPr>
        <p:spPr>
          <a:xfrm>
            <a:off x="6680540" y="3629577"/>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143" name="Straight Connector 142">
            <a:extLst>
              <a:ext uri="{FF2B5EF4-FFF2-40B4-BE49-F238E27FC236}">
                <a16:creationId xmlns:a16="http://schemas.microsoft.com/office/drawing/2014/main" id="{33843BDB-6DAE-45BE-9704-B211BCA6BCB2}"/>
              </a:ext>
            </a:extLst>
          </p:cNvPr>
          <p:cNvCxnSpPr>
            <a:cxnSpLocks/>
            <a:stCxn id="236" idx="3"/>
          </p:cNvCxnSpPr>
          <p:nvPr/>
        </p:nvCxnSpPr>
        <p:spPr>
          <a:xfrm flipH="1">
            <a:off x="5644716" y="4478755"/>
            <a:ext cx="1097284" cy="106582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CCC1E12-A64E-49A5-95AA-4B5FD4225D50}"/>
              </a:ext>
            </a:extLst>
          </p:cNvPr>
          <p:cNvCxnSpPr>
            <a:cxnSpLocks/>
            <a:endCxn id="236" idx="4"/>
          </p:cNvCxnSpPr>
          <p:nvPr/>
        </p:nvCxnSpPr>
        <p:spPr>
          <a:xfrm>
            <a:off x="6771980" y="3812457"/>
            <a:ext cx="2349" cy="67968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45" name="Oval 144">
            <a:extLst>
              <a:ext uri="{FF2B5EF4-FFF2-40B4-BE49-F238E27FC236}">
                <a16:creationId xmlns:a16="http://schemas.microsoft.com/office/drawing/2014/main" id="{F79403C5-1A5E-451D-8E0A-1E53B6A7245C}"/>
              </a:ext>
            </a:extLst>
          </p:cNvPr>
          <p:cNvSpPr/>
          <p:nvPr/>
        </p:nvSpPr>
        <p:spPr>
          <a:xfrm>
            <a:off x="5567694" y="3627727"/>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146" name="Oval 145">
            <a:extLst>
              <a:ext uri="{FF2B5EF4-FFF2-40B4-BE49-F238E27FC236}">
                <a16:creationId xmlns:a16="http://schemas.microsoft.com/office/drawing/2014/main" id="{DDB78610-2B8A-450F-8182-1F7CF463F171}"/>
              </a:ext>
            </a:extLst>
          </p:cNvPr>
          <p:cNvSpPr/>
          <p:nvPr/>
        </p:nvSpPr>
        <p:spPr>
          <a:xfrm>
            <a:off x="4454848" y="3625877"/>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147" name="Oval 146">
            <a:extLst>
              <a:ext uri="{FF2B5EF4-FFF2-40B4-BE49-F238E27FC236}">
                <a16:creationId xmlns:a16="http://schemas.microsoft.com/office/drawing/2014/main" id="{FA7312C5-12F6-46F1-B631-2DC38461CDCC}"/>
              </a:ext>
            </a:extLst>
          </p:cNvPr>
          <p:cNvSpPr/>
          <p:nvPr/>
        </p:nvSpPr>
        <p:spPr>
          <a:xfrm>
            <a:off x="2256674" y="3628133"/>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sp>
        <p:nvSpPr>
          <p:cNvPr id="148" name="Oval 147">
            <a:extLst>
              <a:ext uri="{FF2B5EF4-FFF2-40B4-BE49-F238E27FC236}">
                <a16:creationId xmlns:a16="http://schemas.microsoft.com/office/drawing/2014/main" id="{3EF9327D-8078-40A7-AC1D-985A334A01E7}"/>
              </a:ext>
            </a:extLst>
          </p:cNvPr>
          <p:cNvSpPr/>
          <p:nvPr/>
        </p:nvSpPr>
        <p:spPr>
          <a:xfrm>
            <a:off x="5570867" y="4359140"/>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149" name="Straight Connector 148">
            <a:extLst>
              <a:ext uri="{FF2B5EF4-FFF2-40B4-BE49-F238E27FC236}">
                <a16:creationId xmlns:a16="http://schemas.microsoft.com/office/drawing/2014/main" id="{9F584AFC-AFB4-4516-AA0A-2221ED432EFC}"/>
              </a:ext>
            </a:extLst>
          </p:cNvPr>
          <p:cNvCxnSpPr>
            <a:cxnSpLocks/>
          </p:cNvCxnSpPr>
          <p:nvPr/>
        </p:nvCxnSpPr>
        <p:spPr>
          <a:xfrm flipH="1" flipV="1">
            <a:off x="4481630" y="3705061"/>
            <a:ext cx="1242162" cy="185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D86BD51-110E-4135-B874-CE93A9CAC3E8}"/>
              </a:ext>
            </a:extLst>
          </p:cNvPr>
          <p:cNvCxnSpPr>
            <a:cxnSpLocks/>
            <a:endCxn id="226" idx="2"/>
          </p:cNvCxnSpPr>
          <p:nvPr/>
        </p:nvCxnSpPr>
        <p:spPr>
          <a:xfrm flipH="1" flipV="1">
            <a:off x="3046204" y="4446426"/>
            <a:ext cx="2593174" cy="415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38226D8-A0C7-465B-99E4-22130338CF27}"/>
              </a:ext>
            </a:extLst>
          </p:cNvPr>
          <p:cNvCxnSpPr>
            <a:cxnSpLocks/>
          </p:cNvCxnSpPr>
          <p:nvPr/>
        </p:nvCxnSpPr>
        <p:spPr>
          <a:xfrm flipH="1" flipV="1">
            <a:off x="2292002" y="3663461"/>
            <a:ext cx="776139" cy="75918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FF56D9BC-1046-4B42-BCF9-2479075913ED}"/>
              </a:ext>
            </a:extLst>
          </p:cNvPr>
          <p:cNvSpPr/>
          <p:nvPr/>
        </p:nvSpPr>
        <p:spPr>
          <a:xfrm>
            <a:off x="3359643" y="3601492"/>
            <a:ext cx="182880" cy="18288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FFC000"/>
              </a:solidFill>
            </a:endParaRPr>
          </a:p>
        </p:txBody>
      </p:sp>
      <p:cxnSp>
        <p:nvCxnSpPr>
          <p:cNvPr id="153" name="Straight Connector 152">
            <a:extLst>
              <a:ext uri="{FF2B5EF4-FFF2-40B4-BE49-F238E27FC236}">
                <a16:creationId xmlns:a16="http://schemas.microsoft.com/office/drawing/2014/main" id="{33537147-D960-4BE8-B4C3-871101156AF4}"/>
              </a:ext>
            </a:extLst>
          </p:cNvPr>
          <p:cNvCxnSpPr>
            <a:cxnSpLocks/>
          </p:cNvCxnSpPr>
          <p:nvPr/>
        </p:nvCxnSpPr>
        <p:spPr>
          <a:xfrm flipH="1" flipV="1">
            <a:off x="3451083" y="3618270"/>
            <a:ext cx="8394" cy="79921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54" name="Oval 153">
            <a:extLst>
              <a:ext uri="{FF2B5EF4-FFF2-40B4-BE49-F238E27FC236}">
                <a16:creationId xmlns:a16="http://schemas.microsoft.com/office/drawing/2014/main" id="{A886111F-DB32-4867-B7DC-890C2B35C073}"/>
              </a:ext>
            </a:extLst>
          </p:cNvPr>
          <p:cNvSpPr/>
          <p:nvPr/>
        </p:nvSpPr>
        <p:spPr>
          <a:xfrm>
            <a:off x="1575992"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Oval 154">
            <a:extLst>
              <a:ext uri="{FF2B5EF4-FFF2-40B4-BE49-F238E27FC236}">
                <a16:creationId xmlns:a16="http://schemas.microsoft.com/office/drawing/2014/main" id="{EE1B52A9-510B-4A44-BB6E-BDF6C92DCBF5}"/>
              </a:ext>
            </a:extLst>
          </p:cNvPr>
          <p:cNvSpPr/>
          <p:nvPr/>
        </p:nvSpPr>
        <p:spPr>
          <a:xfrm>
            <a:off x="1943545"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Oval 155">
            <a:extLst>
              <a:ext uri="{FF2B5EF4-FFF2-40B4-BE49-F238E27FC236}">
                <a16:creationId xmlns:a16="http://schemas.microsoft.com/office/drawing/2014/main" id="{817A9BED-03DF-4FFF-9E9A-464D5727A415}"/>
              </a:ext>
            </a:extLst>
          </p:cNvPr>
          <p:cNvSpPr/>
          <p:nvPr/>
        </p:nvSpPr>
        <p:spPr>
          <a:xfrm>
            <a:off x="2311098"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Oval 156">
            <a:extLst>
              <a:ext uri="{FF2B5EF4-FFF2-40B4-BE49-F238E27FC236}">
                <a16:creationId xmlns:a16="http://schemas.microsoft.com/office/drawing/2014/main" id="{7ECBC55C-7508-48BD-BEE5-9ED5CBF40024}"/>
              </a:ext>
            </a:extLst>
          </p:cNvPr>
          <p:cNvSpPr/>
          <p:nvPr/>
        </p:nvSpPr>
        <p:spPr>
          <a:xfrm>
            <a:off x="2678651"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Oval 157">
            <a:extLst>
              <a:ext uri="{FF2B5EF4-FFF2-40B4-BE49-F238E27FC236}">
                <a16:creationId xmlns:a16="http://schemas.microsoft.com/office/drawing/2014/main" id="{1408E6AB-50C5-4093-B84E-F15CCB97DA4D}"/>
              </a:ext>
            </a:extLst>
          </p:cNvPr>
          <p:cNvSpPr/>
          <p:nvPr/>
        </p:nvSpPr>
        <p:spPr>
          <a:xfrm>
            <a:off x="3046204"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Oval 158">
            <a:extLst>
              <a:ext uri="{FF2B5EF4-FFF2-40B4-BE49-F238E27FC236}">
                <a16:creationId xmlns:a16="http://schemas.microsoft.com/office/drawing/2014/main" id="{CAEA57F8-19A8-43E6-B5EF-0083C62F1231}"/>
              </a:ext>
            </a:extLst>
          </p:cNvPr>
          <p:cNvSpPr/>
          <p:nvPr/>
        </p:nvSpPr>
        <p:spPr>
          <a:xfrm>
            <a:off x="3413757"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Oval 159">
            <a:extLst>
              <a:ext uri="{FF2B5EF4-FFF2-40B4-BE49-F238E27FC236}">
                <a16:creationId xmlns:a16="http://schemas.microsoft.com/office/drawing/2014/main" id="{B98C1CA2-457E-479B-B99F-1C186FD29B5B}"/>
              </a:ext>
            </a:extLst>
          </p:cNvPr>
          <p:cNvSpPr/>
          <p:nvPr/>
        </p:nvSpPr>
        <p:spPr>
          <a:xfrm>
            <a:off x="3781310"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Oval 160">
            <a:extLst>
              <a:ext uri="{FF2B5EF4-FFF2-40B4-BE49-F238E27FC236}">
                <a16:creationId xmlns:a16="http://schemas.microsoft.com/office/drawing/2014/main" id="{0CDDAE98-6FBE-45F0-A87F-3EE4D9E5C4F5}"/>
              </a:ext>
            </a:extLst>
          </p:cNvPr>
          <p:cNvSpPr/>
          <p:nvPr/>
        </p:nvSpPr>
        <p:spPr>
          <a:xfrm>
            <a:off x="4148863"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Oval 161">
            <a:extLst>
              <a:ext uri="{FF2B5EF4-FFF2-40B4-BE49-F238E27FC236}">
                <a16:creationId xmlns:a16="http://schemas.microsoft.com/office/drawing/2014/main" id="{4585AEF0-B680-4CA1-A362-8A54C6EDF30F}"/>
              </a:ext>
            </a:extLst>
          </p:cNvPr>
          <p:cNvSpPr/>
          <p:nvPr/>
        </p:nvSpPr>
        <p:spPr>
          <a:xfrm>
            <a:off x="4516416"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a:extLst>
              <a:ext uri="{FF2B5EF4-FFF2-40B4-BE49-F238E27FC236}">
                <a16:creationId xmlns:a16="http://schemas.microsoft.com/office/drawing/2014/main" id="{816B6DE8-E397-4006-BBFB-9A948E653C4F}"/>
              </a:ext>
            </a:extLst>
          </p:cNvPr>
          <p:cNvSpPr/>
          <p:nvPr/>
        </p:nvSpPr>
        <p:spPr>
          <a:xfrm>
            <a:off x="4883969"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Oval 163">
            <a:extLst>
              <a:ext uri="{FF2B5EF4-FFF2-40B4-BE49-F238E27FC236}">
                <a16:creationId xmlns:a16="http://schemas.microsoft.com/office/drawing/2014/main" id="{63EADB20-9FB6-4993-9A79-6A9B8FE38957}"/>
              </a:ext>
            </a:extLst>
          </p:cNvPr>
          <p:cNvSpPr/>
          <p:nvPr/>
        </p:nvSpPr>
        <p:spPr>
          <a:xfrm>
            <a:off x="5251522"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Oval 164">
            <a:extLst>
              <a:ext uri="{FF2B5EF4-FFF2-40B4-BE49-F238E27FC236}">
                <a16:creationId xmlns:a16="http://schemas.microsoft.com/office/drawing/2014/main" id="{109684DF-4041-46C7-BB6C-B3C6AE4F0CFB}"/>
              </a:ext>
            </a:extLst>
          </p:cNvPr>
          <p:cNvSpPr/>
          <p:nvPr/>
        </p:nvSpPr>
        <p:spPr>
          <a:xfrm>
            <a:off x="5619075"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Oval 165">
            <a:extLst>
              <a:ext uri="{FF2B5EF4-FFF2-40B4-BE49-F238E27FC236}">
                <a16:creationId xmlns:a16="http://schemas.microsoft.com/office/drawing/2014/main" id="{B0AFE848-E019-4F1A-9BD3-A3F9D71C43A4}"/>
              </a:ext>
            </a:extLst>
          </p:cNvPr>
          <p:cNvSpPr/>
          <p:nvPr/>
        </p:nvSpPr>
        <p:spPr>
          <a:xfrm>
            <a:off x="5986628"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Oval 166">
            <a:extLst>
              <a:ext uri="{FF2B5EF4-FFF2-40B4-BE49-F238E27FC236}">
                <a16:creationId xmlns:a16="http://schemas.microsoft.com/office/drawing/2014/main" id="{A113D753-0DC5-4ADF-ABA3-3B3EBE59140D}"/>
              </a:ext>
            </a:extLst>
          </p:cNvPr>
          <p:cNvSpPr/>
          <p:nvPr/>
        </p:nvSpPr>
        <p:spPr>
          <a:xfrm>
            <a:off x="6354181"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Oval 167">
            <a:extLst>
              <a:ext uri="{FF2B5EF4-FFF2-40B4-BE49-F238E27FC236}">
                <a16:creationId xmlns:a16="http://schemas.microsoft.com/office/drawing/2014/main" id="{BE0A5CA3-2AD4-4E43-830F-E6B03DB177DA}"/>
              </a:ext>
            </a:extLst>
          </p:cNvPr>
          <p:cNvSpPr/>
          <p:nvPr/>
        </p:nvSpPr>
        <p:spPr>
          <a:xfrm>
            <a:off x="6728609"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Oval 168">
            <a:extLst>
              <a:ext uri="{FF2B5EF4-FFF2-40B4-BE49-F238E27FC236}">
                <a16:creationId xmlns:a16="http://schemas.microsoft.com/office/drawing/2014/main" id="{53F81CD3-1142-4E36-A4C3-DA6A3701C023}"/>
              </a:ext>
            </a:extLst>
          </p:cNvPr>
          <p:cNvSpPr/>
          <p:nvPr/>
        </p:nvSpPr>
        <p:spPr>
          <a:xfrm>
            <a:off x="7096162"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Oval 169">
            <a:extLst>
              <a:ext uri="{FF2B5EF4-FFF2-40B4-BE49-F238E27FC236}">
                <a16:creationId xmlns:a16="http://schemas.microsoft.com/office/drawing/2014/main" id="{46342575-0AB7-47EB-8622-C9D6B613590D}"/>
              </a:ext>
            </a:extLst>
          </p:cNvPr>
          <p:cNvSpPr/>
          <p:nvPr/>
        </p:nvSpPr>
        <p:spPr>
          <a:xfrm>
            <a:off x="7463715" y="29194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Oval 170">
            <a:extLst>
              <a:ext uri="{FF2B5EF4-FFF2-40B4-BE49-F238E27FC236}">
                <a16:creationId xmlns:a16="http://schemas.microsoft.com/office/drawing/2014/main" id="{1301DF11-C5C4-4AA2-A473-A6979E179AD8}"/>
              </a:ext>
            </a:extLst>
          </p:cNvPr>
          <p:cNvSpPr/>
          <p:nvPr/>
        </p:nvSpPr>
        <p:spPr>
          <a:xfrm>
            <a:off x="1575992" y="329401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Oval 171">
            <a:extLst>
              <a:ext uri="{FF2B5EF4-FFF2-40B4-BE49-F238E27FC236}">
                <a16:creationId xmlns:a16="http://schemas.microsoft.com/office/drawing/2014/main" id="{A0208496-557A-4552-8084-2FA5878FF231}"/>
              </a:ext>
            </a:extLst>
          </p:cNvPr>
          <p:cNvSpPr/>
          <p:nvPr/>
        </p:nvSpPr>
        <p:spPr>
          <a:xfrm>
            <a:off x="1943545"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Oval 172">
            <a:extLst>
              <a:ext uri="{FF2B5EF4-FFF2-40B4-BE49-F238E27FC236}">
                <a16:creationId xmlns:a16="http://schemas.microsoft.com/office/drawing/2014/main" id="{9EE620F8-B096-4663-A770-3DC80D4D24D8}"/>
              </a:ext>
            </a:extLst>
          </p:cNvPr>
          <p:cNvSpPr/>
          <p:nvPr/>
        </p:nvSpPr>
        <p:spPr>
          <a:xfrm>
            <a:off x="2311098"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Oval 173">
            <a:extLst>
              <a:ext uri="{FF2B5EF4-FFF2-40B4-BE49-F238E27FC236}">
                <a16:creationId xmlns:a16="http://schemas.microsoft.com/office/drawing/2014/main" id="{EB6FF663-A0D5-4D98-819E-DCC4B5C5E174}"/>
              </a:ext>
            </a:extLst>
          </p:cNvPr>
          <p:cNvSpPr/>
          <p:nvPr/>
        </p:nvSpPr>
        <p:spPr>
          <a:xfrm>
            <a:off x="2678651"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165311F1-9717-4EFC-B63D-88F389ECB640}"/>
              </a:ext>
            </a:extLst>
          </p:cNvPr>
          <p:cNvSpPr/>
          <p:nvPr/>
        </p:nvSpPr>
        <p:spPr>
          <a:xfrm>
            <a:off x="3046204"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Oval 175">
            <a:extLst>
              <a:ext uri="{FF2B5EF4-FFF2-40B4-BE49-F238E27FC236}">
                <a16:creationId xmlns:a16="http://schemas.microsoft.com/office/drawing/2014/main" id="{722F5265-7F22-45DA-9CE6-7BEC6DE08F98}"/>
              </a:ext>
            </a:extLst>
          </p:cNvPr>
          <p:cNvSpPr/>
          <p:nvPr/>
        </p:nvSpPr>
        <p:spPr>
          <a:xfrm>
            <a:off x="3413757"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Oval 176">
            <a:extLst>
              <a:ext uri="{FF2B5EF4-FFF2-40B4-BE49-F238E27FC236}">
                <a16:creationId xmlns:a16="http://schemas.microsoft.com/office/drawing/2014/main" id="{3B15C2A8-CABD-4E0C-B095-901B4ADCF273}"/>
              </a:ext>
            </a:extLst>
          </p:cNvPr>
          <p:cNvSpPr/>
          <p:nvPr/>
        </p:nvSpPr>
        <p:spPr>
          <a:xfrm>
            <a:off x="3781310"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Oval 177">
            <a:extLst>
              <a:ext uri="{FF2B5EF4-FFF2-40B4-BE49-F238E27FC236}">
                <a16:creationId xmlns:a16="http://schemas.microsoft.com/office/drawing/2014/main" id="{DB5CCB0D-FBDD-4059-81B8-AFD99243B4B0}"/>
              </a:ext>
            </a:extLst>
          </p:cNvPr>
          <p:cNvSpPr/>
          <p:nvPr/>
        </p:nvSpPr>
        <p:spPr>
          <a:xfrm>
            <a:off x="4148863"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Oval 178">
            <a:extLst>
              <a:ext uri="{FF2B5EF4-FFF2-40B4-BE49-F238E27FC236}">
                <a16:creationId xmlns:a16="http://schemas.microsoft.com/office/drawing/2014/main" id="{A04DEDA9-CB03-43E7-9B6A-AA85B22B37DC}"/>
              </a:ext>
            </a:extLst>
          </p:cNvPr>
          <p:cNvSpPr/>
          <p:nvPr/>
        </p:nvSpPr>
        <p:spPr>
          <a:xfrm>
            <a:off x="4516416"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Oval 179">
            <a:extLst>
              <a:ext uri="{FF2B5EF4-FFF2-40B4-BE49-F238E27FC236}">
                <a16:creationId xmlns:a16="http://schemas.microsoft.com/office/drawing/2014/main" id="{06B1FF09-DA2E-4E0F-86DB-DD8B119A8A4A}"/>
              </a:ext>
            </a:extLst>
          </p:cNvPr>
          <p:cNvSpPr/>
          <p:nvPr/>
        </p:nvSpPr>
        <p:spPr>
          <a:xfrm>
            <a:off x="4883969"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Oval 180">
            <a:extLst>
              <a:ext uri="{FF2B5EF4-FFF2-40B4-BE49-F238E27FC236}">
                <a16:creationId xmlns:a16="http://schemas.microsoft.com/office/drawing/2014/main" id="{9526C8DF-955D-487A-AD2F-B57E33198ABD}"/>
              </a:ext>
            </a:extLst>
          </p:cNvPr>
          <p:cNvSpPr/>
          <p:nvPr/>
        </p:nvSpPr>
        <p:spPr>
          <a:xfrm>
            <a:off x="5251522"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Oval 181">
            <a:extLst>
              <a:ext uri="{FF2B5EF4-FFF2-40B4-BE49-F238E27FC236}">
                <a16:creationId xmlns:a16="http://schemas.microsoft.com/office/drawing/2014/main" id="{8C27308B-BD0F-4323-A109-DF13EA1B87CD}"/>
              </a:ext>
            </a:extLst>
          </p:cNvPr>
          <p:cNvSpPr/>
          <p:nvPr/>
        </p:nvSpPr>
        <p:spPr>
          <a:xfrm>
            <a:off x="5619075"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Oval 182">
            <a:extLst>
              <a:ext uri="{FF2B5EF4-FFF2-40B4-BE49-F238E27FC236}">
                <a16:creationId xmlns:a16="http://schemas.microsoft.com/office/drawing/2014/main" id="{A2DED1EB-4CF6-429E-9C6B-219277ADBDE4}"/>
              </a:ext>
            </a:extLst>
          </p:cNvPr>
          <p:cNvSpPr/>
          <p:nvPr/>
        </p:nvSpPr>
        <p:spPr>
          <a:xfrm>
            <a:off x="5986628"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Oval 183">
            <a:extLst>
              <a:ext uri="{FF2B5EF4-FFF2-40B4-BE49-F238E27FC236}">
                <a16:creationId xmlns:a16="http://schemas.microsoft.com/office/drawing/2014/main" id="{8ED2B753-5FB1-4560-B50F-723AA0ED5227}"/>
              </a:ext>
            </a:extLst>
          </p:cNvPr>
          <p:cNvSpPr/>
          <p:nvPr/>
        </p:nvSpPr>
        <p:spPr>
          <a:xfrm>
            <a:off x="6354181"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Oval 184">
            <a:extLst>
              <a:ext uri="{FF2B5EF4-FFF2-40B4-BE49-F238E27FC236}">
                <a16:creationId xmlns:a16="http://schemas.microsoft.com/office/drawing/2014/main" id="{BF42C4C2-B822-4365-A725-FF8E0EFD5D62}"/>
              </a:ext>
            </a:extLst>
          </p:cNvPr>
          <p:cNvSpPr/>
          <p:nvPr/>
        </p:nvSpPr>
        <p:spPr>
          <a:xfrm>
            <a:off x="6728609"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Oval 185">
            <a:extLst>
              <a:ext uri="{FF2B5EF4-FFF2-40B4-BE49-F238E27FC236}">
                <a16:creationId xmlns:a16="http://schemas.microsoft.com/office/drawing/2014/main" id="{455DE47F-8560-48AA-958F-12CAB33476DF}"/>
              </a:ext>
            </a:extLst>
          </p:cNvPr>
          <p:cNvSpPr/>
          <p:nvPr/>
        </p:nvSpPr>
        <p:spPr>
          <a:xfrm>
            <a:off x="7096162" y="32940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Oval 186">
            <a:extLst>
              <a:ext uri="{FF2B5EF4-FFF2-40B4-BE49-F238E27FC236}">
                <a16:creationId xmlns:a16="http://schemas.microsoft.com/office/drawing/2014/main" id="{0780C52E-794B-4D04-9F2B-2ABCE8B99B43}"/>
              </a:ext>
            </a:extLst>
          </p:cNvPr>
          <p:cNvSpPr/>
          <p:nvPr/>
        </p:nvSpPr>
        <p:spPr>
          <a:xfrm>
            <a:off x="7463715" y="329401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Oval 187">
            <a:extLst>
              <a:ext uri="{FF2B5EF4-FFF2-40B4-BE49-F238E27FC236}">
                <a16:creationId xmlns:a16="http://schemas.microsoft.com/office/drawing/2014/main" id="{3A561B66-6A70-40E8-9F68-F56C19C9EEC9}"/>
              </a:ext>
            </a:extLst>
          </p:cNvPr>
          <p:cNvSpPr/>
          <p:nvPr/>
        </p:nvSpPr>
        <p:spPr>
          <a:xfrm>
            <a:off x="1575992"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Oval 188">
            <a:extLst>
              <a:ext uri="{FF2B5EF4-FFF2-40B4-BE49-F238E27FC236}">
                <a16:creationId xmlns:a16="http://schemas.microsoft.com/office/drawing/2014/main" id="{4F2E25B1-7AE3-43F1-A5AB-02245128A6EB}"/>
              </a:ext>
            </a:extLst>
          </p:cNvPr>
          <p:cNvSpPr/>
          <p:nvPr/>
        </p:nvSpPr>
        <p:spPr>
          <a:xfrm>
            <a:off x="1943545"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Oval 189">
            <a:extLst>
              <a:ext uri="{FF2B5EF4-FFF2-40B4-BE49-F238E27FC236}">
                <a16:creationId xmlns:a16="http://schemas.microsoft.com/office/drawing/2014/main" id="{A06D71BD-CB60-41CC-8E72-0A8F44840A6D}"/>
              </a:ext>
            </a:extLst>
          </p:cNvPr>
          <p:cNvSpPr/>
          <p:nvPr/>
        </p:nvSpPr>
        <p:spPr>
          <a:xfrm>
            <a:off x="2311098"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Oval 190">
            <a:extLst>
              <a:ext uri="{FF2B5EF4-FFF2-40B4-BE49-F238E27FC236}">
                <a16:creationId xmlns:a16="http://schemas.microsoft.com/office/drawing/2014/main" id="{F3D5EE2A-A418-42B5-A564-C3856A7DAB54}"/>
              </a:ext>
            </a:extLst>
          </p:cNvPr>
          <p:cNvSpPr/>
          <p:nvPr/>
        </p:nvSpPr>
        <p:spPr>
          <a:xfrm>
            <a:off x="2678651"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Oval 191">
            <a:extLst>
              <a:ext uri="{FF2B5EF4-FFF2-40B4-BE49-F238E27FC236}">
                <a16:creationId xmlns:a16="http://schemas.microsoft.com/office/drawing/2014/main" id="{8E65E4F6-F851-4C7E-B81E-E6D6EC84B5FA}"/>
              </a:ext>
            </a:extLst>
          </p:cNvPr>
          <p:cNvSpPr/>
          <p:nvPr/>
        </p:nvSpPr>
        <p:spPr>
          <a:xfrm>
            <a:off x="3046204"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Oval 192">
            <a:extLst>
              <a:ext uri="{FF2B5EF4-FFF2-40B4-BE49-F238E27FC236}">
                <a16:creationId xmlns:a16="http://schemas.microsoft.com/office/drawing/2014/main" id="{B5A3D19D-42CA-42C4-B8B9-D1FC0CAF76AD}"/>
              </a:ext>
            </a:extLst>
          </p:cNvPr>
          <p:cNvSpPr/>
          <p:nvPr/>
        </p:nvSpPr>
        <p:spPr>
          <a:xfrm>
            <a:off x="3413757"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Oval 193">
            <a:extLst>
              <a:ext uri="{FF2B5EF4-FFF2-40B4-BE49-F238E27FC236}">
                <a16:creationId xmlns:a16="http://schemas.microsoft.com/office/drawing/2014/main" id="{DE07CC5E-4895-49A4-BFCF-E17A0477F259}"/>
              </a:ext>
            </a:extLst>
          </p:cNvPr>
          <p:cNvSpPr/>
          <p:nvPr/>
        </p:nvSpPr>
        <p:spPr>
          <a:xfrm>
            <a:off x="3781310"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Oval 194">
            <a:extLst>
              <a:ext uri="{FF2B5EF4-FFF2-40B4-BE49-F238E27FC236}">
                <a16:creationId xmlns:a16="http://schemas.microsoft.com/office/drawing/2014/main" id="{CBEF0FE3-470D-4D67-AD8B-BD752E00258F}"/>
              </a:ext>
            </a:extLst>
          </p:cNvPr>
          <p:cNvSpPr/>
          <p:nvPr/>
        </p:nvSpPr>
        <p:spPr>
          <a:xfrm>
            <a:off x="4148863"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Oval 195">
            <a:extLst>
              <a:ext uri="{FF2B5EF4-FFF2-40B4-BE49-F238E27FC236}">
                <a16:creationId xmlns:a16="http://schemas.microsoft.com/office/drawing/2014/main" id="{A53AB8C4-2B91-4152-BCFC-1899BB4F3C8F}"/>
              </a:ext>
            </a:extLst>
          </p:cNvPr>
          <p:cNvSpPr/>
          <p:nvPr/>
        </p:nvSpPr>
        <p:spPr>
          <a:xfrm>
            <a:off x="4516416"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Oval 196">
            <a:extLst>
              <a:ext uri="{FF2B5EF4-FFF2-40B4-BE49-F238E27FC236}">
                <a16:creationId xmlns:a16="http://schemas.microsoft.com/office/drawing/2014/main" id="{35175FE4-8801-47D2-87EE-3F7B426AC2E0}"/>
              </a:ext>
            </a:extLst>
          </p:cNvPr>
          <p:cNvSpPr/>
          <p:nvPr/>
        </p:nvSpPr>
        <p:spPr>
          <a:xfrm>
            <a:off x="4883969"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Oval 197">
            <a:extLst>
              <a:ext uri="{FF2B5EF4-FFF2-40B4-BE49-F238E27FC236}">
                <a16:creationId xmlns:a16="http://schemas.microsoft.com/office/drawing/2014/main" id="{63B2DA06-0956-4C65-B173-777E6687F94E}"/>
              </a:ext>
            </a:extLst>
          </p:cNvPr>
          <p:cNvSpPr/>
          <p:nvPr/>
        </p:nvSpPr>
        <p:spPr>
          <a:xfrm>
            <a:off x="5251522"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Oval 198">
            <a:extLst>
              <a:ext uri="{FF2B5EF4-FFF2-40B4-BE49-F238E27FC236}">
                <a16:creationId xmlns:a16="http://schemas.microsoft.com/office/drawing/2014/main" id="{70F4371D-9C4D-43F2-B632-50D0D3DB9B6D}"/>
              </a:ext>
            </a:extLst>
          </p:cNvPr>
          <p:cNvSpPr/>
          <p:nvPr/>
        </p:nvSpPr>
        <p:spPr>
          <a:xfrm>
            <a:off x="5619075"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Oval 199">
            <a:extLst>
              <a:ext uri="{FF2B5EF4-FFF2-40B4-BE49-F238E27FC236}">
                <a16:creationId xmlns:a16="http://schemas.microsoft.com/office/drawing/2014/main" id="{182FE776-28FA-4788-A72E-269A90347B5B}"/>
              </a:ext>
            </a:extLst>
          </p:cNvPr>
          <p:cNvSpPr/>
          <p:nvPr/>
        </p:nvSpPr>
        <p:spPr>
          <a:xfrm>
            <a:off x="5986628"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Oval 200">
            <a:extLst>
              <a:ext uri="{FF2B5EF4-FFF2-40B4-BE49-F238E27FC236}">
                <a16:creationId xmlns:a16="http://schemas.microsoft.com/office/drawing/2014/main" id="{2854FE4D-4D90-4C48-9310-11EE7A470006}"/>
              </a:ext>
            </a:extLst>
          </p:cNvPr>
          <p:cNvSpPr/>
          <p:nvPr/>
        </p:nvSpPr>
        <p:spPr>
          <a:xfrm>
            <a:off x="6354181"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Oval 201">
            <a:extLst>
              <a:ext uri="{FF2B5EF4-FFF2-40B4-BE49-F238E27FC236}">
                <a16:creationId xmlns:a16="http://schemas.microsoft.com/office/drawing/2014/main" id="{AF800B72-DFAA-4679-91EF-EA3DA530DE28}"/>
              </a:ext>
            </a:extLst>
          </p:cNvPr>
          <p:cNvSpPr/>
          <p:nvPr/>
        </p:nvSpPr>
        <p:spPr>
          <a:xfrm>
            <a:off x="6728609"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Oval 202">
            <a:extLst>
              <a:ext uri="{FF2B5EF4-FFF2-40B4-BE49-F238E27FC236}">
                <a16:creationId xmlns:a16="http://schemas.microsoft.com/office/drawing/2014/main" id="{1D39EE16-E8A7-4637-807D-C23823373A0F}"/>
              </a:ext>
            </a:extLst>
          </p:cNvPr>
          <p:cNvSpPr/>
          <p:nvPr/>
        </p:nvSpPr>
        <p:spPr>
          <a:xfrm>
            <a:off x="7096162"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Oval 203">
            <a:extLst>
              <a:ext uri="{FF2B5EF4-FFF2-40B4-BE49-F238E27FC236}">
                <a16:creationId xmlns:a16="http://schemas.microsoft.com/office/drawing/2014/main" id="{FEAB212C-2FA4-4D67-A08C-F77CA3378E43}"/>
              </a:ext>
            </a:extLst>
          </p:cNvPr>
          <p:cNvSpPr/>
          <p:nvPr/>
        </p:nvSpPr>
        <p:spPr>
          <a:xfrm>
            <a:off x="7463715" y="36686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Oval 204">
            <a:extLst>
              <a:ext uri="{FF2B5EF4-FFF2-40B4-BE49-F238E27FC236}">
                <a16:creationId xmlns:a16="http://schemas.microsoft.com/office/drawing/2014/main" id="{E3D0EB02-B326-4B49-AED4-29462553FF02}"/>
              </a:ext>
            </a:extLst>
          </p:cNvPr>
          <p:cNvSpPr/>
          <p:nvPr/>
        </p:nvSpPr>
        <p:spPr>
          <a:xfrm>
            <a:off x="1575992" y="40346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Oval 205">
            <a:extLst>
              <a:ext uri="{FF2B5EF4-FFF2-40B4-BE49-F238E27FC236}">
                <a16:creationId xmlns:a16="http://schemas.microsoft.com/office/drawing/2014/main" id="{FAB6D921-D8A9-4AFA-8DCA-7751010A9496}"/>
              </a:ext>
            </a:extLst>
          </p:cNvPr>
          <p:cNvSpPr/>
          <p:nvPr/>
        </p:nvSpPr>
        <p:spPr>
          <a:xfrm>
            <a:off x="1943545"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Oval 206">
            <a:extLst>
              <a:ext uri="{FF2B5EF4-FFF2-40B4-BE49-F238E27FC236}">
                <a16:creationId xmlns:a16="http://schemas.microsoft.com/office/drawing/2014/main" id="{66CDA50D-5409-4666-B207-EA05DD352B42}"/>
              </a:ext>
            </a:extLst>
          </p:cNvPr>
          <p:cNvSpPr/>
          <p:nvPr/>
        </p:nvSpPr>
        <p:spPr>
          <a:xfrm>
            <a:off x="2311098"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Oval 207">
            <a:extLst>
              <a:ext uri="{FF2B5EF4-FFF2-40B4-BE49-F238E27FC236}">
                <a16:creationId xmlns:a16="http://schemas.microsoft.com/office/drawing/2014/main" id="{F6E47D40-D67F-4CA9-858D-0F2D0679D4A6}"/>
              </a:ext>
            </a:extLst>
          </p:cNvPr>
          <p:cNvSpPr/>
          <p:nvPr/>
        </p:nvSpPr>
        <p:spPr>
          <a:xfrm>
            <a:off x="2678651" y="40346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Oval 208">
            <a:extLst>
              <a:ext uri="{FF2B5EF4-FFF2-40B4-BE49-F238E27FC236}">
                <a16:creationId xmlns:a16="http://schemas.microsoft.com/office/drawing/2014/main" id="{3A2EA6B2-BE4F-40F5-9BA8-693E126F4DD0}"/>
              </a:ext>
            </a:extLst>
          </p:cNvPr>
          <p:cNvSpPr/>
          <p:nvPr/>
        </p:nvSpPr>
        <p:spPr>
          <a:xfrm>
            <a:off x="3046204"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Oval 209">
            <a:extLst>
              <a:ext uri="{FF2B5EF4-FFF2-40B4-BE49-F238E27FC236}">
                <a16:creationId xmlns:a16="http://schemas.microsoft.com/office/drawing/2014/main" id="{E6952836-D966-4D61-A0E9-CB3F26C71DAE}"/>
              </a:ext>
            </a:extLst>
          </p:cNvPr>
          <p:cNvSpPr/>
          <p:nvPr/>
        </p:nvSpPr>
        <p:spPr>
          <a:xfrm>
            <a:off x="3413757" y="40346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Oval 210">
            <a:extLst>
              <a:ext uri="{FF2B5EF4-FFF2-40B4-BE49-F238E27FC236}">
                <a16:creationId xmlns:a16="http://schemas.microsoft.com/office/drawing/2014/main" id="{AB9DD6F6-B3CD-4DCA-A8B4-D2E93A9A39FA}"/>
              </a:ext>
            </a:extLst>
          </p:cNvPr>
          <p:cNvSpPr/>
          <p:nvPr/>
        </p:nvSpPr>
        <p:spPr>
          <a:xfrm>
            <a:off x="3781310"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Oval 211">
            <a:extLst>
              <a:ext uri="{FF2B5EF4-FFF2-40B4-BE49-F238E27FC236}">
                <a16:creationId xmlns:a16="http://schemas.microsoft.com/office/drawing/2014/main" id="{50E74AA0-1126-4E3E-9482-8CC23B1D1671}"/>
              </a:ext>
            </a:extLst>
          </p:cNvPr>
          <p:cNvSpPr/>
          <p:nvPr/>
        </p:nvSpPr>
        <p:spPr>
          <a:xfrm>
            <a:off x="4148863"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Oval 212">
            <a:extLst>
              <a:ext uri="{FF2B5EF4-FFF2-40B4-BE49-F238E27FC236}">
                <a16:creationId xmlns:a16="http://schemas.microsoft.com/office/drawing/2014/main" id="{16FCD179-7AD1-46D8-94E3-4474728B7076}"/>
              </a:ext>
            </a:extLst>
          </p:cNvPr>
          <p:cNvSpPr/>
          <p:nvPr/>
        </p:nvSpPr>
        <p:spPr>
          <a:xfrm>
            <a:off x="4516416"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Oval 213">
            <a:extLst>
              <a:ext uri="{FF2B5EF4-FFF2-40B4-BE49-F238E27FC236}">
                <a16:creationId xmlns:a16="http://schemas.microsoft.com/office/drawing/2014/main" id="{350961DB-3C26-4A0A-874F-81959B9C6D4D}"/>
              </a:ext>
            </a:extLst>
          </p:cNvPr>
          <p:cNvSpPr/>
          <p:nvPr/>
        </p:nvSpPr>
        <p:spPr>
          <a:xfrm>
            <a:off x="4883969"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Oval 214">
            <a:extLst>
              <a:ext uri="{FF2B5EF4-FFF2-40B4-BE49-F238E27FC236}">
                <a16:creationId xmlns:a16="http://schemas.microsoft.com/office/drawing/2014/main" id="{2CA82181-CBB4-48EA-9F87-C8B0982583D6}"/>
              </a:ext>
            </a:extLst>
          </p:cNvPr>
          <p:cNvSpPr/>
          <p:nvPr/>
        </p:nvSpPr>
        <p:spPr>
          <a:xfrm>
            <a:off x="5251522"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Oval 215">
            <a:extLst>
              <a:ext uri="{FF2B5EF4-FFF2-40B4-BE49-F238E27FC236}">
                <a16:creationId xmlns:a16="http://schemas.microsoft.com/office/drawing/2014/main" id="{9BC80C1C-2209-4638-A33E-74C09398629C}"/>
              </a:ext>
            </a:extLst>
          </p:cNvPr>
          <p:cNvSpPr/>
          <p:nvPr/>
        </p:nvSpPr>
        <p:spPr>
          <a:xfrm>
            <a:off x="5619075"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Oval 216">
            <a:extLst>
              <a:ext uri="{FF2B5EF4-FFF2-40B4-BE49-F238E27FC236}">
                <a16:creationId xmlns:a16="http://schemas.microsoft.com/office/drawing/2014/main" id="{A9942EAE-C78E-46A6-8125-1AFE992098DB}"/>
              </a:ext>
            </a:extLst>
          </p:cNvPr>
          <p:cNvSpPr/>
          <p:nvPr/>
        </p:nvSpPr>
        <p:spPr>
          <a:xfrm>
            <a:off x="5986628"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Oval 217">
            <a:extLst>
              <a:ext uri="{FF2B5EF4-FFF2-40B4-BE49-F238E27FC236}">
                <a16:creationId xmlns:a16="http://schemas.microsoft.com/office/drawing/2014/main" id="{15563850-31B8-411A-B392-6A20BDE80CE2}"/>
              </a:ext>
            </a:extLst>
          </p:cNvPr>
          <p:cNvSpPr/>
          <p:nvPr/>
        </p:nvSpPr>
        <p:spPr>
          <a:xfrm>
            <a:off x="6354181"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Oval 218">
            <a:extLst>
              <a:ext uri="{FF2B5EF4-FFF2-40B4-BE49-F238E27FC236}">
                <a16:creationId xmlns:a16="http://schemas.microsoft.com/office/drawing/2014/main" id="{E87775CC-E7B4-4828-9777-043EEA1B1F2C}"/>
              </a:ext>
            </a:extLst>
          </p:cNvPr>
          <p:cNvSpPr/>
          <p:nvPr/>
        </p:nvSpPr>
        <p:spPr>
          <a:xfrm>
            <a:off x="6728609" y="40346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Oval 219">
            <a:extLst>
              <a:ext uri="{FF2B5EF4-FFF2-40B4-BE49-F238E27FC236}">
                <a16:creationId xmlns:a16="http://schemas.microsoft.com/office/drawing/2014/main" id="{0DF51CE4-E1FE-4A61-A3BB-D7A296A8D3F3}"/>
              </a:ext>
            </a:extLst>
          </p:cNvPr>
          <p:cNvSpPr/>
          <p:nvPr/>
        </p:nvSpPr>
        <p:spPr>
          <a:xfrm>
            <a:off x="7096162" y="4034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Oval 220">
            <a:extLst>
              <a:ext uri="{FF2B5EF4-FFF2-40B4-BE49-F238E27FC236}">
                <a16:creationId xmlns:a16="http://schemas.microsoft.com/office/drawing/2014/main" id="{271FFB90-1D3A-43EE-BDE5-8F4B2C43E33D}"/>
              </a:ext>
            </a:extLst>
          </p:cNvPr>
          <p:cNvSpPr/>
          <p:nvPr/>
        </p:nvSpPr>
        <p:spPr>
          <a:xfrm>
            <a:off x="7463715" y="40346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Oval 221">
            <a:extLst>
              <a:ext uri="{FF2B5EF4-FFF2-40B4-BE49-F238E27FC236}">
                <a16:creationId xmlns:a16="http://schemas.microsoft.com/office/drawing/2014/main" id="{7BEF896C-DA4D-4AF4-91E9-AD76AEF3E706}"/>
              </a:ext>
            </a:extLst>
          </p:cNvPr>
          <p:cNvSpPr/>
          <p:nvPr/>
        </p:nvSpPr>
        <p:spPr>
          <a:xfrm>
            <a:off x="1575992"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Oval 222">
            <a:extLst>
              <a:ext uri="{FF2B5EF4-FFF2-40B4-BE49-F238E27FC236}">
                <a16:creationId xmlns:a16="http://schemas.microsoft.com/office/drawing/2014/main" id="{59BD7244-A0D2-4F6B-927C-449D1918D840}"/>
              </a:ext>
            </a:extLst>
          </p:cNvPr>
          <p:cNvSpPr/>
          <p:nvPr/>
        </p:nvSpPr>
        <p:spPr>
          <a:xfrm>
            <a:off x="1943545"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Oval 223">
            <a:extLst>
              <a:ext uri="{FF2B5EF4-FFF2-40B4-BE49-F238E27FC236}">
                <a16:creationId xmlns:a16="http://schemas.microsoft.com/office/drawing/2014/main" id="{8A4BEF85-A60F-4E08-AC3F-C2C4244B222C}"/>
              </a:ext>
            </a:extLst>
          </p:cNvPr>
          <p:cNvSpPr/>
          <p:nvPr/>
        </p:nvSpPr>
        <p:spPr>
          <a:xfrm>
            <a:off x="2311098"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Oval 224">
            <a:extLst>
              <a:ext uri="{FF2B5EF4-FFF2-40B4-BE49-F238E27FC236}">
                <a16:creationId xmlns:a16="http://schemas.microsoft.com/office/drawing/2014/main" id="{E5C8E085-E071-423D-9485-7032AEF76E9E}"/>
              </a:ext>
            </a:extLst>
          </p:cNvPr>
          <p:cNvSpPr/>
          <p:nvPr/>
        </p:nvSpPr>
        <p:spPr>
          <a:xfrm>
            <a:off x="2678651"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Oval 225">
            <a:extLst>
              <a:ext uri="{FF2B5EF4-FFF2-40B4-BE49-F238E27FC236}">
                <a16:creationId xmlns:a16="http://schemas.microsoft.com/office/drawing/2014/main" id="{5C97C1A7-6EF0-4C42-B5E8-C24D37849995}"/>
              </a:ext>
            </a:extLst>
          </p:cNvPr>
          <p:cNvSpPr/>
          <p:nvPr/>
        </p:nvSpPr>
        <p:spPr>
          <a:xfrm>
            <a:off x="3046204"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Oval 226">
            <a:extLst>
              <a:ext uri="{FF2B5EF4-FFF2-40B4-BE49-F238E27FC236}">
                <a16:creationId xmlns:a16="http://schemas.microsoft.com/office/drawing/2014/main" id="{374EB1E4-96E7-479E-9C23-577CBAF379F5}"/>
              </a:ext>
            </a:extLst>
          </p:cNvPr>
          <p:cNvSpPr/>
          <p:nvPr/>
        </p:nvSpPr>
        <p:spPr>
          <a:xfrm>
            <a:off x="3413757"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Oval 227">
            <a:extLst>
              <a:ext uri="{FF2B5EF4-FFF2-40B4-BE49-F238E27FC236}">
                <a16:creationId xmlns:a16="http://schemas.microsoft.com/office/drawing/2014/main" id="{B0D3FB48-ADC2-4673-B214-7108893FAD00}"/>
              </a:ext>
            </a:extLst>
          </p:cNvPr>
          <p:cNvSpPr/>
          <p:nvPr/>
        </p:nvSpPr>
        <p:spPr>
          <a:xfrm>
            <a:off x="3781310"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Oval 228">
            <a:extLst>
              <a:ext uri="{FF2B5EF4-FFF2-40B4-BE49-F238E27FC236}">
                <a16:creationId xmlns:a16="http://schemas.microsoft.com/office/drawing/2014/main" id="{F6FD891C-0662-4F1A-88DA-88CAFF02101A}"/>
              </a:ext>
            </a:extLst>
          </p:cNvPr>
          <p:cNvSpPr/>
          <p:nvPr/>
        </p:nvSpPr>
        <p:spPr>
          <a:xfrm>
            <a:off x="4148863"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Oval 229">
            <a:extLst>
              <a:ext uri="{FF2B5EF4-FFF2-40B4-BE49-F238E27FC236}">
                <a16:creationId xmlns:a16="http://schemas.microsoft.com/office/drawing/2014/main" id="{28269FED-A738-4010-8403-2E533DB93178}"/>
              </a:ext>
            </a:extLst>
          </p:cNvPr>
          <p:cNvSpPr/>
          <p:nvPr/>
        </p:nvSpPr>
        <p:spPr>
          <a:xfrm>
            <a:off x="4516416"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Oval 230">
            <a:extLst>
              <a:ext uri="{FF2B5EF4-FFF2-40B4-BE49-F238E27FC236}">
                <a16:creationId xmlns:a16="http://schemas.microsoft.com/office/drawing/2014/main" id="{0F1EFE43-BB5A-4C04-B375-2C5631D41FA6}"/>
              </a:ext>
            </a:extLst>
          </p:cNvPr>
          <p:cNvSpPr/>
          <p:nvPr/>
        </p:nvSpPr>
        <p:spPr>
          <a:xfrm>
            <a:off x="4883969"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Oval 231">
            <a:extLst>
              <a:ext uri="{FF2B5EF4-FFF2-40B4-BE49-F238E27FC236}">
                <a16:creationId xmlns:a16="http://schemas.microsoft.com/office/drawing/2014/main" id="{CCB92FDC-20FD-4AE6-9497-2CC7A5147AE0}"/>
              </a:ext>
            </a:extLst>
          </p:cNvPr>
          <p:cNvSpPr/>
          <p:nvPr/>
        </p:nvSpPr>
        <p:spPr>
          <a:xfrm>
            <a:off x="5251522"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Oval 232">
            <a:extLst>
              <a:ext uri="{FF2B5EF4-FFF2-40B4-BE49-F238E27FC236}">
                <a16:creationId xmlns:a16="http://schemas.microsoft.com/office/drawing/2014/main" id="{E56F8517-80D9-4B5C-8C75-263353F68914}"/>
              </a:ext>
            </a:extLst>
          </p:cNvPr>
          <p:cNvSpPr/>
          <p:nvPr/>
        </p:nvSpPr>
        <p:spPr>
          <a:xfrm>
            <a:off x="5619075"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Oval 233">
            <a:extLst>
              <a:ext uri="{FF2B5EF4-FFF2-40B4-BE49-F238E27FC236}">
                <a16:creationId xmlns:a16="http://schemas.microsoft.com/office/drawing/2014/main" id="{DBF6177B-44BE-4709-8C3C-4D8243D6B44B}"/>
              </a:ext>
            </a:extLst>
          </p:cNvPr>
          <p:cNvSpPr/>
          <p:nvPr/>
        </p:nvSpPr>
        <p:spPr>
          <a:xfrm>
            <a:off x="5986628"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Oval 234">
            <a:extLst>
              <a:ext uri="{FF2B5EF4-FFF2-40B4-BE49-F238E27FC236}">
                <a16:creationId xmlns:a16="http://schemas.microsoft.com/office/drawing/2014/main" id="{EEB89433-FA20-40E0-9AB2-66BCD00B2AAA}"/>
              </a:ext>
            </a:extLst>
          </p:cNvPr>
          <p:cNvSpPr/>
          <p:nvPr/>
        </p:nvSpPr>
        <p:spPr>
          <a:xfrm>
            <a:off x="6354181"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Oval 235">
            <a:extLst>
              <a:ext uri="{FF2B5EF4-FFF2-40B4-BE49-F238E27FC236}">
                <a16:creationId xmlns:a16="http://schemas.microsoft.com/office/drawing/2014/main" id="{5C7AB16C-C36C-4E0D-8F9B-61CDC8DB4751}"/>
              </a:ext>
            </a:extLst>
          </p:cNvPr>
          <p:cNvSpPr/>
          <p:nvPr/>
        </p:nvSpPr>
        <p:spPr>
          <a:xfrm>
            <a:off x="6728609"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Oval 236">
            <a:extLst>
              <a:ext uri="{FF2B5EF4-FFF2-40B4-BE49-F238E27FC236}">
                <a16:creationId xmlns:a16="http://schemas.microsoft.com/office/drawing/2014/main" id="{0055FE9F-C8B0-48B4-A7C0-00481E16139A}"/>
              </a:ext>
            </a:extLst>
          </p:cNvPr>
          <p:cNvSpPr/>
          <p:nvPr/>
        </p:nvSpPr>
        <p:spPr>
          <a:xfrm>
            <a:off x="7096162"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Oval 237">
            <a:extLst>
              <a:ext uri="{FF2B5EF4-FFF2-40B4-BE49-F238E27FC236}">
                <a16:creationId xmlns:a16="http://schemas.microsoft.com/office/drawing/2014/main" id="{C9078E64-D3BB-45CA-BF39-18E35EE796F9}"/>
              </a:ext>
            </a:extLst>
          </p:cNvPr>
          <p:cNvSpPr/>
          <p:nvPr/>
        </p:nvSpPr>
        <p:spPr>
          <a:xfrm>
            <a:off x="7463715" y="44007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Oval 238">
            <a:extLst>
              <a:ext uri="{FF2B5EF4-FFF2-40B4-BE49-F238E27FC236}">
                <a16:creationId xmlns:a16="http://schemas.microsoft.com/office/drawing/2014/main" id="{F4F989BE-51EC-4FE7-80F9-7AE39265E41E}"/>
              </a:ext>
            </a:extLst>
          </p:cNvPr>
          <p:cNvSpPr/>
          <p:nvPr/>
        </p:nvSpPr>
        <p:spPr>
          <a:xfrm>
            <a:off x="1575992" y="47667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Oval 239">
            <a:extLst>
              <a:ext uri="{FF2B5EF4-FFF2-40B4-BE49-F238E27FC236}">
                <a16:creationId xmlns:a16="http://schemas.microsoft.com/office/drawing/2014/main" id="{1E92DA98-852B-4923-BBA1-6A44C6D5CBD7}"/>
              </a:ext>
            </a:extLst>
          </p:cNvPr>
          <p:cNvSpPr/>
          <p:nvPr/>
        </p:nvSpPr>
        <p:spPr>
          <a:xfrm>
            <a:off x="1943545"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Oval 240">
            <a:extLst>
              <a:ext uri="{FF2B5EF4-FFF2-40B4-BE49-F238E27FC236}">
                <a16:creationId xmlns:a16="http://schemas.microsoft.com/office/drawing/2014/main" id="{DDF562EC-9A61-4FD5-8735-0895875032F3}"/>
              </a:ext>
            </a:extLst>
          </p:cNvPr>
          <p:cNvSpPr/>
          <p:nvPr/>
        </p:nvSpPr>
        <p:spPr>
          <a:xfrm>
            <a:off x="2311098"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Oval 241">
            <a:extLst>
              <a:ext uri="{FF2B5EF4-FFF2-40B4-BE49-F238E27FC236}">
                <a16:creationId xmlns:a16="http://schemas.microsoft.com/office/drawing/2014/main" id="{ED3005E3-E29A-424F-982C-4AB3ED8C9F59}"/>
              </a:ext>
            </a:extLst>
          </p:cNvPr>
          <p:cNvSpPr/>
          <p:nvPr/>
        </p:nvSpPr>
        <p:spPr>
          <a:xfrm>
            <a:off x="2678651"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Oval 242">
            <a:extLst>
              <a:ext uri="{FF2B5EF4-FFF2-40B4-BE49-F238E27FC236}">
                <a16:creationId xmlns:a16="http://schemas.microsoft.com/office/drawing/2014/main" id="{F66A8B1B-9002-4759-BE9B-272A4702A5DC}"/>
              </a:ext>
            </a:extLst>
          </p:cNvPr>
          <p:cNvSpPr/>
          <p:nvPr/>
        </p:nvSpPr>
        <p:spPr>
          <a:xfrm>
            <a:off x="3046204"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Oval 243">
            <a:extLst>
              <a:ext uri="{FF2B5EF4-FFF2-40B4-BE49-F238E27FC236}">
                <a16:creationId xmlns:a16="http://schemas.microsoft.com/office/drawing/2014/main" id="{3CCE1DF6-6751-4F60-90E4-70FA8E05AA96}"/>
              </a:ext>
            </a:extLst>
          </p:cNvPr>
          <p:cNvSpPr/>
          <p:nvPr/>
        </p:nvSpPr>
        <p:spPr>
          <a:xfrm>
            <a:off x="3413757"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Oval 244">
            <a:extLst>
              <a:ext uri="{FF2B5EF4-FFF2-40B4-BE49-F238E27FC236}">
                <a16:creationId xmlns:a16="http://schemas.microsoft.com/office/drawing/2014/main" id="{E233F5CA-346B-4CDD-BFC6-77E18EC845EC}"/>
              </a:ext>
            </a:extLst>
          </p:cNvPr>
          <p:cNvSpPr/>
          <p:nvPr/>
        </p:nvSpPr>
        <p:spPr>
          <a:xfrm>
            <a:off x="3781310"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6" name="Oval 245">
            <a:extLst>
              <a:ext uri="{FF2B5EF4-FFF2-40B4-BE49-F238E27FC236}">
                <a16:creationId xmlns:a16="http://schemas.microsoft.com/office/drawing/2014/main" id="{B78BCF98-47B9-4191-BE13-D0183A2F0CAC}"/>
              </a:ext>
            </a:extLst>
          </p:cNvPr>
          <p:cNvSpPr/>
          <p:nvPr/>
        </p:nvSpPr>
        <p:spPr>
          <a:xfrm>
            <a:off x="4148863"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Oval 246">
            <a:extLst>
              <a:ext uri="{FF2B5EF4-FFF2-40B4-BE49-F238E27FC236}">
                <a16:creationId xmlns:a16="http://schemas.microsoft.com/office/drawing/2014/main" id="{22FF2F92-E61C-43B2-9EC1-0C62149F696A}"/>
              </a:ext>
            </a:extLst>
          </p:cNvPr>
          <p:cNvSpPr/>
          <p:nvPr/>
        </p:nvSpPr>
        <p:spPr>
          <a:xfrm>
            <a:off x="4516416"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Oval 247">
            <a:extLst>
              <a:ext uri="{FF2B5EF4-FFF2-40B4-BE49-F238E27FC236}">
                <a16:creationId xmlns:a16="http://schemas.microsoft.com/office/drawing/2014/main" id="{4DF683D9-35BC-497C-BFCE-0D4667D3EC71}"/>
              </a:ext>
            </a:extLst>
          </p:cNvPr>
          <p:cNvSpPr/>
          <p:nvPr/>
        </p:nvSpPr>
        <p:spPr>
          <a:xfrm>
            <a:off x="4883969"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Oval 248">
            <a:extLst>
              <a:ext uri="{FF2B5EF4-FFF2-40B4-BE49-F238E27FC236}">
                <a16:creationId xmlns:a16="http://schemas.microsoft.com/office/drawing/2014/main" id="{E15F812C-1FBB-46C0-86AA-8CDA87E2CE93}"/>
              </a:ext>
            </a:extLst>
          </p:cNvPr>
          <p:cNvSpPr/>
          <p:nvPr/>
        </p:nvSpPr>
        <p:spPr>
          <a:xfrm>
            <a:off x="5251522"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0" name="Oval 249">
            <a:extLst>
              <a:ext uri="{FF2B5EF4-FFF2-40B4-BE49-F238E27FC236}">
                <a16:creationId xmlns:a16="http://schemas.microsoft.com/office/drawing/2014/main" id="{E2516325-57E7-4746-90D3-177FC27AE944}"/>
              </a:ext>
            </a:extLst>
          </p:cNvPr>
          <p:cNvSpPr/>
          <p:nvPr/>
        </p:nvSpPr>
        <p:spPr>
          <a:xfrm>
            <a:off x="5619075"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1" name="Oval 250">
            <a:extLst>
              <a:ext uri="{FF2B5EF4-FFF2-40B4-BE49-F238E27FC236}">
                <a16:creationId xmlns:a16="http://schemas.microsoft.com/office/drawing/2014/main" id="{E55A6D55-A318-47A1-909B-5A520FD168F5}"/>
              </a:ext>
            </a:extLst>
          </p:cNvPr>
          <p:cNvSpPr/>
          <p:nvPr/>
        </p:nvSpPr>
        <p:spPr>
          <a:xfrm>
            <a:off x="5986628"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Oval 251">
            <a:extLst>
              <a:ext uri="{FF2B5EF4-FFF2-40B4-BE49-F238E27FC236}">
                <a16:creationId xmlns:a16="http://schemas.microsoft.com/office/drawing/2014/main" id="{612D100A-74CE-40E5-9E96-45402AE9E142}"/>
              </a:ext>
            </a:extLst>
          </p:cNvPr>
          <p:cNvSpPr/>
          <p:nvPr/>
        </p:nvSpPr>
        <p:spPr>
          <a:xfrm>
            <a:off x="6354181" y="47667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Oval 252">
            <a:extLst>
              <a:ext uri="{FF2B5EF4-FFF2-40B4-BE49-F238E27FC236}">
                <a16:creationId xmlns:a16="http://schemas.microsoft.com/office/drawing/2014/main" id="{4726E842-14BB-4F3B-9DB0-F46165EB2B02}"/>
              </a:ext>
            </a:extLst>
          </p:cNvPr>
          <p:cNvSpPr/>
          <p:nvPr/>
        </p:nvSpPr>
        <p:spPr>
          <a:xfrm>
            <a:off x="6728609"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Oval 253">
            <a:extLst>
              <a:ext uri="{FF2B5EF4-FFF2-40B4-BE49-F238E27FC236}">
                <a16:creationId xmlns:a16="http://schemas.microsoft.com/office/drawing/2014/main" id="{40077BC8-D0ED-4004-A156-0CCBDF7A96DB}"/>
              </a:ext>
            </a:extLst>
          </p:cNvPr>
          <p:cNvSpPr/>
          <p:nvPr/>
        </p:nvSpPr>
        <p:spPr>
          <a:xfrm>
            <a:off x="7096162" y="47667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Oval 254">
            <a:extLst>
              <a:ext uri="{FF2B5EF4-FFF2-40B4-BE49-F238E27FC236}">
                <a16:creationId xmlns:a16="http://schemas.microsoft.com/office/drawing/2014/main" id="{FD0AAAA9-A8B1-43C4-9DE7-27944765F9BB}"/>
              </a:ext>
            </a:extLst>
          </p:cNvPr>
          <p:cNvSpPr/>
          <p:nvPr/>
        </p:nvSpPr>
        <p:spPr>
          <a:xfrm>
            <a:off x="7463715" y="47667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Oval 255">
            <a:extLst>
              <a:ext uri="{FF2B5EF4-FFF2-40B4-BE49-F238E27FC236}">
                <a16:creationId xmlns:a16="http://schemas.microsoft.com/office/drawing/2014/main" id="{48C56826-C394-4996-BB9A-AEFAD81C6FE2}"/>
              </a:ext>
            </a:extLst>
          </p:cNvPr>
          <p:cNvSpPr/>
          <p:nvPr/>
        </p:nvSpPr>
        <p:spPr>
          <a:xfrm>
            <a:off x="1575992" y="51328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7" name="Oval 256">
            <a:extLst>
              <a:ext uri="{FF2B5EF4-FFF2-40B4-BE49-F238E27FC236}">
                <a16:creationId xmlns:a16="http://schemas.microsoft.com/office/drawing/2014/main" id="{F6ADA012-3734-42F9-89EB-E768AF49C944}"/>
              </a:ext>
            </a:extLst>
          </p:cNvPr>
          <p:cNvSpPr/>
          <p:nvPr/>
        </p:nvSpPr>
        <p:spPr>
          <a:xfrm>
            <a:off x="1943545"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8" name="Oval 257">
            <a:extLst>
              <a:ext uri="{FF2B5EF4-FFF2-40B4-BE49-F238E27FC236}">
                <a16:creationId xmlns:a16="http://schemas.microsoft.com/office/drawing/2014/main" id="{3B495ABC-4455-46CB-A32C-F642C03CBA68}"/>
              </a:ext>
            </a:extLst>
          </p:cNvPr>
          <p:cNvSpPr/>
          <p:nvPr/>
        </p:nvSpPr>
        <p:spPr>
          <a:xfrm>
            <a:off x="2311098"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9" name="Oval 258">
            <a:extLst>
              <a:ext uri="{FF2B5EF4-FFF2-40B4-BE49-F238E27FC236}">
                <a16:creationId xmlns:a16="http://schemas.microsoft.com/office/drawing/2014/main" id="{2B3E47AF-1CF3-4A08-B66E-26568280C6C2}"/>
              </a:ext>
            </a:extLst>
          </p:cNvPr>
          <p:cNvSpPr/>
          <p:nvPr/>
        </p:nvSpPr>
        <p:spPr>
          <a:xfrm>
            <a:off x="2678651"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0" name="Oval 259">
            <a:extLst>
              <a:ext uri="{FF2B5EF4-FFF2-40B4-BE49-F238E27FC236}">
                <a16:creationId xmlns:a16="http://schemas.microsoft.com/office/drawing/2014/main" id="{6539A1B0-17A4-4B9E-A40F-40D0410077C6}"/>
              </a:ext>
            </a:extLst>
          </p:cNvPr>
          <p:cNvSpPr/>
          <p:nvPr/>
        </p:nvSpPr>
        <p:spPr>
          <a:xfrm>
            <a:off x="3046204"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Oval 260">
            <a:extLst>
              <a:ext uri="{FF2B5EF4-FFF2-40B4-BE49-F238E27FC236}">
                <a16:creationId xmlns:a16="http://schemas.microsoft.com/office/drawing/2014/main" id="{F7E444D9-48C1-420A-86C5-CD40A8435F5D}"/>
              </a:ext>
            </a:extLst>
          </p:cNvPr>
          <p:cNvSpPr/>
          <p:nvPr/>
        </p:nvSpPr>
        <p:spPr>
          <a:xfrm>
            <a:off x="3413757"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2" name="Oval 261">
            <a:extLst>
              <a:ext uri="{FF2B5EF4-FFF2-40B4-BE49-F238E27FC236}">
                <a16:creationId xmlns:a16="http://schemas.microsoft.com/office/drawing/2014/main" id="{19775F01-8210-4EE9-AFE7-0981B2D73B74}"/>
              </a:ext>
            </a:extLst>
          </p:cNvPr>
          <p:cNvSpPr/>
          <p:nvPr/>
        </p:nvSpPr>
        <p:spPr>
          <a:xfrm>
            <a:off x="3781310"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Oval 262">
            <a:extLst>
              <a:ext uri="{FF2B5EF4-FFF2-40B4-BE49-F238E27FC236}">
                <a16:creationId xmlns:a16="http://schemas.microsoft.com/office/drawing/2014/main" id="{9F394F18-F1E1-4922-9A68-B4943E01BBA7}"/>
              </a:ext>
            </a:extLst>
          </p:cNvPr>
          <p:cNvSpPr/>
          <p:nvPr/>
        </p:nvSpPr>
        <p:spPr>
          <a:xfrm>
            <a:off x="4148863"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Oval 263">
            <a:extLst>
              <a:ext uri="{FF2B5EF4-FFF2-40B4-BE49-F238E27FC236}">
                <a16:creationId xmlns:a16="http://schemas.microsoft.com/office/drawing/2014/main" id="{64036A5D-6E3E-4536-A8A9-28E63A49D70A}"/>
              </a:ext>
            </a:extLst>
          </p:cNvPr>
          <p:cNvSpPr/>
          <p:nvPr/>
        </p:nvSpPr>
        <p:spPr>
          <a:xfrm>
            <a:off x="4516416"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5" name="Oval 264">
            <a:extLst>
              <a:ext uri="{FF2B5EF4-FFF2-40B4-BE49-F238E27FC236}">
                <a16:creationId xmlns:a16="http://schemas.microsoft.com/office/drawing/2014/main" id="{A2ED47E6-9D80-4416-9C7E-9144C3DF623C}"/>
              </a:ext>
            </a:extLst>
          </p:cNvPr>
          <p:cNvSpPr/>
          <p:nvPr/>
        </p:nvSpPr>
        <p:spPr>
          <a:xfrm>
            <a:off x="4883969"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 name="Oval 265">
            <a:extLst>
              <a:ext uri="{FF2B5EF4-FFF2-40B4-BE49-F238E27FC236}">
                <a16:creationId xmlns:a16="http://schemas.microsoft.com/office/drawing/2014/main" id="{E5B2590C-34BC-49CA-8765-307B0D62939A}"/>
              </a:ext>
            </a:extLst>
          </p:cNvPr>
          <p:cNvSpPr/>
          <p:nvPr/>
        </p:nvSpPr>
        <p:spPr>
          <a:xfrm>
            <a:off x="5251522"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Oval 266">
            <a:extLst>
              <a:ext uri="{FF2B5EF4-FFF2-40B4-BE49-F238E27FC236}">
                <a16:creationId xmlns:a16="http://schemas.microsoft.com/office/drawing/2014/main" id="{3BE65F10-AC7F-4C0B-8F55-00E1631EF9E4}"/>
              </a:ext>
            </a:extLst>
          </p:cNvPr>
          <p:cNvSpPr/>
          <p:nvPr/>
        </p:nvSpPr>
        <p:spPr>
          <a:xfrm>
            <a:off x="5619075"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8" name="Oval 267">
            <a:extLst>
              <a:ext uri="{FF2B5EF4-FFF2-40B4-BE49-F238E27FC236}">
                <a16:creationId xmlns:a16="http://schemas.microsoft.com/office/drawing/2014/main" id="{F63180BE-DEA9-490C-9A66-1D83881684B7}"/>
              </a:ext>
            </a:extLst>
          </p:cNvPr>
          <p:cNvSpPr/>
          <p:nvPr/>
        </p:nvSpPr>
        <p:spPr>
          <a:xfrm>
            <a:off x="5986628" y="51328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Oval 268">
            <a:extLst>
              <a:ext uri="{FF2B5EF4-FFF2-40B4-BE49-F238E27FC236}">
                <a16:creationId xmlns:a16="http://schemas.microsoft.com/office/drawing/2014/main" id="{170528FF-3DCD-4B4E-B229-7B689B49B1B0}"/>
              </a:ext>
            </a:extLst>
          </p:cNvPr>
          <p:cNvSpPr/>
          <p:nvPr/>
        </p:nvSpPr>
        <p:spPr>
          <a:xfrm>
            <a:off x="6354181"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Oval 269">
            <a:extLst>
              <a:ext uri="{FF2B5EF4-FFF2-40B4-BE49-F238E27FC236}">
                <a16:creationId xmlns:a16="http://schemas.microsoft.com/office/drawing/2014/main" id="{509897FA-C516-4F65-AD4A-B9427F469F3D}"/>
              </a:ext>
            </a:extLst>
          </p:cNvPr>
          <p:cNvSpPr/>
          <p:nvPr/>
        </p:nvSpPr>
        <p:spPr>
          <a:xfrm>
            <a:off x="6728609"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Oval 270">
            <a:extLst>
              <a:ext uri="{FF2B5EF4-FFF2-40B4-BE49-F238E27FC236}">
                <a16:creationId xmlns:a16="http://schemas.microsoft.com/office/drawing/2014/main" id="{7E9BE574-0899-4351-9FE7-5263679C777B}"/>
              </a:ext>
            </a:extLst>
          </p:cNvPr>
          <p:cNvSpPr/>
          <p:nvPr/>
        </p:nvSpPr>
        <p:spPr>
          <a:xfrm>
            <a:off x="7096162"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Oval 271">
            <a:extLst>
              <a:ext uri="{FF2B5EF4-FFF2-40B4-BE49-F238E27FC236}">
                <a16:creationId xmlns:a16="http://schemas.microsoft.com/office/drawing/2014/main" id="{E4A9744E-6B14-4E98-85CA-A29900502D47}"/>
              </a:ext>
            </a:extLst>
          </p:cNvPr>
          <p:cNvSpPr/>
          <p:nvPr/>
        </p:nvSpPr>
        <p:spPr>
          <a:xfrm>
            <a:off x="7463715" y="51328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3" name="Oval 272">
            <a:extLst>
              <a:ext uri="{FF2B5EF4-FFF2-40B4-BE49-F238E27FC236}">
                <a16:creationId xmlns:a16="http://schemas.microsoft.com/office/drawing/2014/main" id="{5E7341F4-6896-4CEB-ACC2-67DCCC361230}"/>
              </a:ext>
            </a:extLst>
          </p:cNvPr>
          <p:cNvSpPr/>
          <p:nvPr/>
        </p:nvSpPr>
        <p:spPr>
          <a:xfrm>
            <a:off x="1575992"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Oval 273">
            <a:extLst>
              <a:ext uri="{FF2B5EF4-FFF2-40B4-BE49-F238E27FC236}">
                <a16:creationId xmlns:a16="http://schemas.microsoft.com/office/drawing/2014/main" id="{3EF20835-EF77-49B2-807F-8CAD4400E5EE}"/>
              </a:ext>
            </a:extLst>
          </p:cNvPr>
          <p:cNvSpPr/>
          <p:nvPr/>
        </p:nvSpPr>
        <p:spPr>
          <a:xfrm>
            <a:off x="1943545"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Oval 274">
            <a:extLst>
              <a:ext uri="{FF2B5EF4-FFF2-40B4-BE49-F238E27FC236}">
                <a16:creationId xmlns:a16="http://schemas.microsoft.com/office/drawing/2014/main" id="{D5DE1783-E299-406C-9B7D-4306577C707C}"/>
              </a:ext>
            </a:extLst>
          </p:cNvPr>
          <p:cNvSpPr/>
          <p:nvPr/>
        </p:nvSpPr>
        <p:spPr>
          <a:xfrm>
            <a:off x="2311098"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Oval 275">
            <a:extLst>
              <a:ext uri="{FF2B5EF4-FFF2-40B4-BE49-F238E27FC236}">
                <a16:creationId xmlns:a16="http://schemas.microsoft.com/office/drawing/2014/main" id="{6B19225E-27D8-421C-BCE3-1AA86D48FE36}"/>
              </a:ext>
            </a:extLst>
          </p:cNvPr>
          <p:cNvSpPr/>
          <p:nvPr/>
        </p:nvSpPr>
        <p:spPr>
          <a:xfrm>
            <a:off x="2678651"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Oval 276">
            <a:extLst>
              <a:ext uri="{FF2B5EF4-FFF2-40B4-BE49-F238E27FC236}">
                <a16:creationId xmlns:a16="http://schemas.microsoft.com/office/drawing/2014/main" id="{B887013C-707A-4253-9966-CF9EE885E8D9}"/>
              </a:ext>
            </a:extLst>
          </p:cNvPr>
          <p:cNvSpPr/>
          <p:nvPr/>
        </p:nvSpPr>
        <p:spPr>
          <a:xfrm>
            <a:off x="3046204"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Oval 277">
            <a:extLst>
              <a:ext uri="{FF2B5EF4-FFF2-40B4-BE49-F238E27FC236}">
                <a16:creationId xmlns:a16="http://schemas.microsoft.com/office/drawing/2014/main" id="{512108DB-BD12-4525-9F85-ECDB7FACAA46}"/>
              </a:ext>
            </a:extLst>
          </p:cNvPr>
          <p:cNvSpPr/>
          <p:nvPr/>
        </p:nvSpPr>
        <p:spPr>
          <a:xfrm>
            <a:off x="3413757"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Oval 278">
            <a:extLst>
              <a:ext uri="{FF2B5EF4-FFF2-40B4-BE49-F238E27FC236}">
                <a16:creationId xmlns:a16="http://schemas.microsoft.com/office/drawing/2014/main" id="{018E79C9-750E-41E0-978A-A71A309159DE}"/>
              </a:ext>
            </a:extLst>
          </p:cNvPr>
          <p:cNvSpPr/>
          <p:nvPr/>
        </p:nvSpPr>
        <p:spPr>
          <a:xfrm>
            <a:off x="3781310"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Oval 279">
            <a:extLst>
              <a:ext uri="{FF2B5EF4-FFF2-40B4-BE49-F238E27FC236}">
                <a16:creationId xmlns:a16="http://schemas.microsoft.com/office/drawing/2014/main" id="{60AB7A6C-D452-472F-BBEE-A08FB2C0A904}"/>
              </a:ext>
            </a:extLst>
          </p:cNvPr>
          <p:cNvSpPr/>
          <p:nvPr/>
        </p:nvSpPr>
        <p:spPr>
          <a:xfrm>
            <a:off x="4148863"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1" name="Oval 280">
            <a:extLst>
              <a:ext uri="{FF2B5EF4-FFF2-40B4-BE49-F238E27FC236}">
                <a16:creationId xmlns:a16="http://schemas.microsoft.com/office/drawing/2014/main" id="{5CE2B85D-5628-49B2-A408-BE7BED80CACB}"/>
              </a:ext>
            </a:extLst>
          </p:cNvPr>
          <p:cNvSpPr/>
          <p:nvPr/>
        </p:nvSpPr>
        <p:spPr>
          <a:xfrm>
            <a:off x="4516416"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Oval 281">
            <a:extLst>
              <a:ext uri="{FF2B5EF4-FFF2-40B4-BE49-F238E27FC236}">
                <a16:creationId xmlns:a16="http://schemas.microsoft.com/office/drawing/2014/main" id="{C347C8BB-CF91-4850-82B7-CE5AB529DDEB}"/>
              </a:ext>
            </a:extLst>
          </p:cNvPr>
          <p:cNvSpPr/>
          <p:nvPr/>
        </p:nvSpPr>
        <p:spPr>
          <a:xfrm>
            <a:off x="4883969"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Oval 282">
            <a:extLst>
              <a:ext uri="{FF2B5EF4-FFF2-40B4-BE49-F238E27FC236}">
                <a16:creationId xmlns:a16="http://schemas.microsoft.com/office/drawing/2014/main" id="{85FB11EF-0728-40A1-9508-9C340F0C0064}"/>
              </a:ext>
            </a:extLst>
          </p:cNvPr>
          <p:cNvSpPr/>
          <p:nvPr/>
        </p:nvSpPr>
        <p:spPr>
          <a:xfrm>
            <a:off x="5251522"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Oval 283">
            <a:extLst>
              <a:ext uri="{FF2B5EF4-FFF2-40B4-BE49-F238E27FC236}">
                <a16:creationId xmlns:a16="http://schemas.microsoft.com/office/drawing/2014/main" id="{49A801DF-2566-47A9-82DC-23CD07D6B50C}"/>
              </a:ext>
            </a:extLst>
          </p:cNvPr>
          <p:cNvSpPr/>
          <p:nvPr/>
        </p:nvSpPr>
        <p:spPr>
          <a:xfrm>
            <a:off x="5619075"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Oval 284">
            <a:extLst>
              <a:ext uri="{FF2B5EF4-FFF2-40B4-BE49-F238E27FC236}">
                <a16:creationId xmlns:a16="http://schemas.microsoft.com/office/drawing/2014/main" id="{069B4F24-4F6D-4FAD-9C21-06E44E90B9F3}"/>
              </a:ext>
            </a:extLst>
          </p:cNvPr>
          <p:cNvSpPr/>
          <p:nvPr/>
        </p:nvSpPr>
        <p:spPr>
          <a:xfrm>
            <a:off x="5986628"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Oval 285">
            <a:extLst>
              <a:ext uri="{FF2B5EF4-FFF2-40B4-BE49-F238E27FC236}">
                <a16:creationId xmlns:a16="http://schemas.microsoft.com/office/drawing/2014/main" id="{FD67E82D-1694-4D43-81FB-403B139F7CEF}"/>
              </a:ext>
            </a:extLst>
          </p:cNvPr>
          <p:cNvSpPr/>
          <p:nvPr/>
        </p:nvSpPr>
        <p:spPr>
          <a:xfrm>
            <a:off x="6354181"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7" name="Oval 286">
            <a:extLst>
              <a:ext uri="{FF2B5EF4-FFF2-40B4-BE49-F238E27FC236}">
                <a16:creationId xmlns:a16="http://schemas.microsoft.com/office/drawing/2014/main" id="{D650E6C4-4D6B-44D9-9924-0A96B58371F0}"/>
              </a:ext>
            </a:extLst>
          </p:cNvPr>
          <p:cNvSpPr/>
          <p:nvPr/>
        </p:nvSpPr>
        <p:spPr>
          <a:xfrm>
            <a:off x="6728609"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8" name="Oval 287">
            <a:extLst>
              <a:ext uri="{FF2B5EF4-FFF2-40B4-BE49-F238E27FC236}">
                <a16:creationId xmlns:a16="http://schemas.microsoft.com/office/drawing/2014/main" id="{BFDE629E-C1C0-4B3D-B539-E420300E5420}"/>
              </a:ext>
            </a:extLst>
          </p:cNvPr>
          <p:cNvSpPr/>
          <p:nvPr/>
        </p:nvSpPr>
        <p:spPr>
          <a:xfrm>
            <a:off x="7096162" y="54988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Oval 288">
            <a:extLst>
              <a:ext uri="{FF2B5EF4-FFF2-40B4-BE49-F238E27FC236}">
                <a16:creationId xmlns:a16="http://schemas.microsoft.com/office/drawing/2014/main" id="{22D1E289-859E-4E68-BCE8-25F28C8FE645}"/>
              </a:ext>
            </a:extLst>
          </p:cNvPr>
          <p:cNvSpPr/>
          <p:nvPr/>
        </p:nvSpPr>
        <p:spPr>
          <a:xfrm>
            <a:off x="7463715" y="54988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Oval 289">
            <a:extLst>
              <a:ext uri="{FF2B5EF4-FFF2-40B4-BE49-F238E27FC236}">
                <a16:creationId xmlns:a16="http://schemas.microsoft.com/office/drawing/2014/main" id="{D1C9E9B5-6808-4E62-A388-51A7EA837BE4}"/>
              </a:ext>
            </a:extLst>
          </p:cNvPr>
          <p:cNvSpPr/>
          <p:nvPr/>
        </p:nvSpPr>
        <p:spPr>
          <a:xfrm>
            <a:off x="1575992" y="58649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Oval 290">
            <a:extLst>
              <a:ext uri="{FF2B5EF4-FFF2-40B4-BE49-F238E27FC236}">
                <a16:creationId xmlns:a16="http://schemas.microsoft.com/office/drawing/2014/main" id="{61BA6A63-2E25-4F4D-AADA-9C0A923AE543}"/>
              </a:ext>
            </a:extLst>
          </p:cNvPr>
          <p:cNvSpPr/>
          <p:nvPr/>
        </p:nvSpPr>
        <p:spPr>
          <a:xfrm>
            <a:off x="1943545"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Oval 291">
            <a:extLst>
              <a:ext uri="{FF2B5EF4-FFF2-40B4-BE49-F238E27FC236}">
                <a16:creationId xmlns:a16="http://schemas.microsoft.com/office/drawing/2014/main" id="{E5BA1731-1188-4FA4-B9D2-BE7FD0DE5A82}"/>
              </a:ext>
            </a:extLst>
          </p:cNvPr>
          <p:cNvSpPr/>
          <p:nvPr/>
        </p:nvSpPr>
        <p:spPr>
          <a:xfrm>
            <a:off x="2311098"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Oval 292">
            <a:extLst>
              <a:ext uri="{FF2B5EF4-FFF2-40B4-BE49-F238E27FC236}">
                <a16:creationId xmlns:a16="http://schemas.microsoft.com/office/drawing/2014/main" id="{C5B171DF-0D60-401B-BDB4-8368A14AEF66}"/>
              </a:ext>
            </a:extLst>
          </p:cNvPr>
          <p:cNvSpPr/>
          <p:nvPr/>
        </p:nvSpPr>
        <p:spPr>
          <a:xfrm>
            <a:off x="2678651"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4" name="Oval 293">
            <a:extLst>
              <a:ext uri="{FF2B5EF4-FFF2-40B4-BE49-F238E27FC236}">
                <a16:creationId xmlns:a16="http://schemas.microsoft.com/office/drawing/2014/main" id="{912200CC-7A63-4911-B881-76BC47546F28}"/>
              </a:ext>
            </a:extLst>
          </p:cNvPr>
          <p:cNvSpPr/>
          <p:nvPr/>
        </p:nvSpPr>
        <p:spPr>
          <a:xfrm>
            <a:off x="3046204"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5" name="Oval 294">
            <a:extLst>
              <a:ext uri="{FF2B5EF4-FFF2-40B4-BE49-F238E27FC236}">
                <a16:creationId xmlns:a16="http://schemas.microsoft.com/office/drawing/2014/main" id="{C09DA74C-D19B-4F22-AAF9-648816641280}"/>
              </a:ext>
            </a:extLst>
          </p:cNvPr>
          <p:cNvSpPr/>
          <p:nvPr/>
        </p:nvSpPr>
        <p:spPr>
          <a:xfrm>
            <a:off x="3413757"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6" name="Oval 295">
            <a:extLst>
              <a:ext uri="{FF2B5EF4-FFF2-40B4-BE49-F238E27FC236}">
                <a16:creationId xmlns:a16="http://schemas.microsoft.com/office/drawing/2014/main" id="{79FC8A23-221F-4FC6-99D5-857F4C1360F1}"/>
              </a:ext>
            </a:extLst>
          </p:cNvPr>
          <p:cNvSpPr/>
          <p:nvPr/>
        </p:nvSpPr>
        <p:spPr>
          <a:xfrm>
            <a:off x="3781310"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 name="Oval 296">
            <a:extLst>
              <a:ext uri="{FF2B5EF4-FFF2-40B4-BE49-F238E27FC236}">
                <a16:creationId xmlns:a16="http://schemas.microsoft.com/office/drawing/2014/main" id="{CC983607-1CF4-4157-AAD5-42B0E0A98F95}"/>
              </a:ext>
            </a:extLst>
          </p:cNvPr>
          <p:cNvSpPr/>
          <p:nvPr/>
        </p:nvSpPr>
        <p:spPr>
          <a:xfrm>
            <a:off x="4148863"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8" name="Oval 297">
            <a:extLst>
              <a:ext uri="{FF2B5EF4-FFF2-40B4-BE49-F238E27FC236}">
                <a16:creationId xmlns:a16="http://schemas.microsoft.com/office/drawing/2014/main" id="{8579BC1A-262B-4086-8CAC-021196D01C86}"/>
              </a:ext>
            </a:extLst>
          </p:cNvPr>
          <p:cNvSpPr/>
          <p:nvPr/>
        </p:nvSpPr>
        <p:spPr>
          <a:xfrm>
            <a:off x="4516416"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Oval 298">
            <a:extLst>
              <a:ext uri="{FF2B5EF4-FFF2-40B4-BE49-F238E27FC236}">
                <a16:creationId xmlns:a16="http://schemas.microsoft.com/office/drawing/2014/main" id="{50DC79CF-F55B-465C-91D4-D5B3C5D9FE0E}"/>
              </a:ext>
            </a:extLst>
          </p:cNvPr>
          <p:cNvSpPr/>
          <p:nvPr/>
        </p:nvSpPr>
        <p:spPr>
          <a:xfrm>
            <a:off x="4883969"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Oval 299">
            <a:extLst>
              <a:ext uri="{FF2B5EF4-FFF2-40B4-BE49-F238E27FC236}">
                <a16:creationId xmlns:a16="http://schemas.microsoft.com/office/drawing/2014/main" id="{992FCA7C-A06B-4689-A657-D81D9BC876DD}"/>
              </a:ext>
            </a:extLst>
          </p:cNvPr>
          <p:cNvSpPr/>
          <p:nvPr/>
        </p:nvSpPr>
        <p:spPr>
          <a:xfrm>
            <a:off x="5251522"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Oval 300">
            <a:extLst>
              <a:ext uri="{FF2B5EF4-FFF2-40B4-BE49-F238E27FC236}">
                <a16:creationId xmlns:a16="http://schemas.microsoft.com/office/drawing/2014/main" id="{AD21C9DB-8FDA-4098-8803-90E86D57C805}"/>
              </a:ext>
            </a:extLst>
          </p:cNvPr>
          <p:cNvSpPr/>
          <p:nvPr/>
        </p:nvSpPr>
        <p:spPr>
          <a:xfrm>
            <a:off x="5619075"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2" name="Oval 301">
            <a:extLst>
              <a:ext uri="{FF2B5EF4-FFF2-40B4-BE49-F238E27FC236}">
                <a16:creationId xmlns:a16="http://schemas.microsoft.com/office/drawing/2014/main" id="{107888B2-DB8E-43FD-B6FA-385DC66313AA}"/>
              </a:ext>
            </a:extLst>
          </p:cNvPr>
          <p:cNvSpPr/>
          <p:nvPr/>
        </p:nvSpPr>
        <p:spPr>
          <a:xfrm>
            <a:off x="5986628"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Oval 302">
            <a:extLst>
              <a:ext uri="{FF2B5EF4-FFF2-40B4-BE49-F238E27FC236}">
                <a16:creationId xmlns:a16="http://schemas.microsoft.com/office/drawing/2014/main" id="{7CF55B79-624E-46A5-B331-C23392AB9509}"/>
              </a:ext>
            </a:extLst>
          </p:cNvPr>
          <p:cNvSpPr/>
          <p:nvPr/>
        </p:nvSpPr>
        <p:spPr>
          <a:xfrm>
            <a:off x="6354181"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Oval 303">
            <a:extLst>
              <a:ext uri="{FF2B5EF4-FFF2-40B4-BE49-F238E27FC236}">
                <a16:creationId xmlns:a16="http://schemas.microsoft.com/office/drawing/2014/main" id="{162DCCA2-3D6F-4E02-8BB9-018CF3C50CDA}"/>
              </a:ext>
            </a:extLst>
          </p:cNvPr>
          <p:cNvSpPr/>
          <p:nvPr/>
        </p:nvSpPr>
        <p:spPr>
          <a:xfrm>
            <a:off x="6728609"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Oval 304">
            <a:extLst>
              <a:ext uri="{FF2B5EF4-FFF2-40B4-BE49-F238E27FC236}">
                <a16:creationId xmlns:a16="http://schemas.microsoft.com/office/drawing/2014/main" id="{34678C72-4E81-4027-BC38-4F75B4B94384}"/>
              </a:ext>
            </a:extLst>
          </p:cNvPr>
          <p:cNvSpPr/>
          <p:nvPr/>
        </p:nvSpPr>
        <p:spPr>
          <a:xfrm>
            <a:off x="7096162" y="58649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Oval 305">
            <a:extLst>
              <a:ext uri="{FF2B5EF4-FFF2-40B4-BE49-F238E27FC236}">
                <a16:creationId xmlns:a16="http://schemas.microsoft.com/office/drawing/2014/main" id="{3E980215-B1A6-4B2F-A639-B07BCF435F03}"/>
              </a:ext>
            </a:extLst>
          </p:cNvPr>
          <p:cNvSpPr/>
          <p:nvPr/>
        </p:nvSpPr>
        <p:spPr>
          <a:xfrm>
            <a:off x="7463715" y="586490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Oval 306">
            <a:extLst>
              <a:ext uri="{FF2B5EF4-FFF2-40B4-BE49-F238E27FC236}">
                <a16:creationId xmlns:a16="http://schemas.microsoft.com/office/drawing/2014/main" id="{83FFB3A5-D1BC-4CBA-AC6E-FD5E5192F74A}"/>
              </a:ext>
            </a:extLst>
          </p:cNvPr>
          <p:cNvSpPr/>
          <p:nvPr/>
        </p:nvSpPr>
        <p:spPr>
          <a:xfrm>
            <a:off x="1575992"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Oval 307">
            <a:extLst>
              <a:ext uri="{FF2B5EF4-FFF2-40B4-BE49-F238E27FC236}">
                <a16:creationId xmlns:a16="http://schemas.microsoft.com/office/drawing/2014/main" id="{31D32BB3-261F-4A08-B403-8B4796FAEF4D}"/>
              </a:ext>
            </a:extLst>
          </p:cNvPr>
          <p:cNvSpPr/>
          <p:nvPr/>
        </p:nvSpPr>
        <p:spPr>
          <a:xfrm>
            <a:off x="1943545"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Oval 308">
            <a:extLst>
              <a:ext uri="{FF2B5EF4-FFF2-40B4-BE49-F238E27FC236}">
                <a16:creationId xmlns:a16="http://schemas.microsoft.com/office/drawing/2014/main" id="{EB49C726-76D1-48ED-A83B-B62538C69403}"/>
              </a:ext>
            </a:extLst>
          </p:cNvPr>
          <p:cNvSpPr/>
          <p:nvPr/>
        </p:nvSpPr>
        <p:spPr>
          <a:xfrm>
            <a:off x="2311098"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Oval 309">
            <a:extLst>
              <a:ext uri="{FF2B5EF4-FFF2-40B4-BE49-F238E27FC236}">
                <a16:creationId xmlns:a16="http://schemas.microsoft.com/office/drawing/2014/main" id="{41C570F2-170A-4237-8B6B-B013E9FCFCE9}"/>
              </a:ext>
            </a:extLst>
          </p:cNvPr>
          <p:cNvSpPr/>
          <p:nvPr/>
        </p:nvSpPr>
        <p:spPr>
          <a:xfrm>
            <a:off x="2678651"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Oval 310">
            <a:extLst>
              <a:ext uri="{FF2B5EF4-FFF2-40B4-BE49-F238E27FC236}">
                <a16:creationId xmlns:a16="http://schemas.microsoft.com/office/drawing/2014/main" id="{BF40125B-A594-4326-8F76-F902F017EA4D}"/>
              </a:ext>
            </a:extLst>
          </p:cNvPr>
          <p:cNvSpPr/>
          <p:nvPr/>
        </p:nvSpPr>
        <p:spPr>
          <a:xfrm>
            <a:off x="3046204"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Oval 311">
            <a:extLst>
              <a:ext uri="{FF2B5EF4-FFF2-40B4-BE49-F238E27FC236}">
                <a16:creationId xmlns:a16="http://schemas.microsoft.com/office/drawing/2014/main" id="{B9BE8DE5-6732-4612-B908-45578B2DAB92}"/>
              </a:ext>
            </a:extLst>
          </p:cNvPr>
          <p:cNvSpPr/>
          <p:nvPr/>
        </p:nvSpPr>
        <p:spPr>
          <a:xfrm>
            <a:off x="3413757"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Oval 312">
            <a:extLst>
              <a:ext uri="{FF2B5EF4-FFF2-40B4-BE49-F238E27FC236}">
                <a16:creationId xmlns:a16="http://schemas.microsoft.com/office/drawing/2014/main" id="{40E18C8E-4854-4A76-8534-47A55D5F7BE9}"/>
              </a:ext>
            </a:extLst>
          </p:cNvPr>
          <p:cNvSpPr/>
          <p:nvPr/>
        </p:nvSpPr>
        <p:spPr>
          <a:xfrm>
            <a:off x="3781310"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Oval 313">
            <a:extLst>
              <a:ext uri="{FF2B5EF4-FFF2-40B4-BE49-F238E27FC236}">
                <a16:creationId xmlns:a16="http://schemas.microsoft.com/office/drawing/2014/main" id="{1A751760-5A07-46A8-A4A6-5C9339B6ED90}"/>
              </a:ext>
            </a:extLst>
          </p:cNvPr>
          <p:cNvSpPr/>
          <p:nvPr/>
        </p:nvSpPr>
        <p:spPr>
          <a:xfrm>
            <a:off x="4148863"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5" name="Oval 314">
            <a:extLst>
              <a:ext uri="{FF2B5EF4-FFF2-40B4-BE49-F238E27FC236}">
                <a16:creationId xmlns:a16="http://schemas.microsoft.com/office/drawing/2014/main" id="{D4D466C1-AFBE-4A08-BFC0-ADDE771FF27D}"/>
              </a:ext>
            </a:extLst>
          </p:cNvPr>
          <p:cNvSpPr/>
          <p:nvPr/>
        </p:nvSpPr>
        <p:spPr>
          <a:xfrm>
            <a:off x="4516416"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Oval 315">
            <a:extLst>
              <a:ext uri="{FF2B5EF4-FFF2-40B4-BE49-F238E27FC236}">
                <a16:creationId xmlns:a16="http://schemas.microsoft.com/office/drawing/2014/main" id="{63166D99-E9D0-4A2A-A2A1-C1964296BC41}"/>
              </a:ext>
            </a:extLst>
          </p:cNvPr>
          <p:cNvSpPr/>
          <p:nvPr/>
        </p:nvSpPr>
        <p:spPr>
          <a:xfrm>
            <a:off x="4883969"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 name="Oval 316">
            <a:extLst>
              <a:ext uri="{FF2B5EF4-FFF2-40B4-BE49-F238E27FC236}">
                <a16:creationId xmlns:a16="http://schemas.microsoft.com/office/drawing/2014/main" id="{DA516040-AF8B-483C-91B5-CED01DB6AB35}"/>
              </a:ext>
            </a:extLst>
          </p:cNvPr>
          <p:cNvSpPr/>
          <p:nvPr/>
        </p:nvSpPr>
        <p:spPr>
          <a:xfrm>
            <a:off x="5251522"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Oval 317">
            <a:extLst>
              <a:ext uri="{FF2B5EF4-FFF2-40B4-BE49-F238E27FC236}">
                <a16:creationId xmlns:a16="http://schemas.microsoft.com/office/drawing/2014/main" id="{7A63A48E-AE9E-473F-8177-54F7DCDDC739}"/>
              </a:ext>
            </a:extLst>
          </p:cNvPr>
          <p:cNvSpPr/>
          <p:nvPr/>
        </p:nvSpPr>
        <p:spPr>
          <a:xfrm>
            <a:off x="5619075"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Oval 318">
            <a:extLst>
              <a:ext uri="{FF2B5EF4-FFF2-40B4-BE49-F238E27FC236}">
                <a16:creationId xmlns:a16="http://schemas.microsoft.com/office/drawing/2014/main" id="{44018798-58A6-4D70-A9BB-68D5D13ABBDE}"/>
              </a:ext>
            </a:extLst>
          </p:cNvPr>
          <p:cNvSpPr/>
          <p:nvPr/>
        </p:nvSpPr>
        <p:spPr>
          <a:xfrm>
            <a:off x="5986628"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 name="Oval 319">
            <a:extLst>
              <a:ext uri="{FF2B5EF4-FFF2-40B4-BE49-F238E27FC236}">
                <a16:creationId xmlns:a16="http://schemas.microsoft.com/office/drawing/2014/main" id="{4CE96C3D-91E3-42C5-80AF-28DA841B8EB3}"/>
              </a:ext>
            </a:extLst>
          </p:cNvPr>
          <p:cNvSpPr/>
          <p:nvPr/>
        </p:nvSpPr>
        <p:spPr>
          <a:xfrm>
            <a:off x="6354181"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Oval 320">
            <a:extLst>
              <a:ext uri="{FF2B5EF4-FFF2-40B4-BE49-F238E27FC236}">
                <a16:creationId xmlns:a16="http://schemas.microsoft.com/office/drawing/2014/main" id="{59578509-0B26-4EEB-814A-D909268923B7}"/>
              </a:ext>
            </a:extLst>
          </p:cNvPr>
          <p:cNvSpPr/>
          <p:nvPr/>
        </p:nvSpPr>
        <p:spPr>
          <a:xfrm>
            <a:off x="6728609"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 name="Oval 321">
            <a:extLst>
              <a:ext uri="{FF2B5EF4-FFF2-40B4-BE49-F238E27FC236}">
                <a16:creationId xmlns:a16="http://schemas.microsoft.com/office/drawing/2014/main" id="{F0F84138-A1A5-4A02-9FCA-49F421B6BF05}"/>
              </a:ext>
            </a:extLst>
          </p:cNvPr>
          <p:cNvSpPr/>
          <p:nvPr/>
        </p:nvSpPr>
        <p:spPr>
          <a:xfrm>
            <a:off x="7096162"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 name="Oval 322">
            <a:extLst>
              <a:ext uri="{FF2B5EF4-FFF2-40B4-BE49-F238E27FC236}">
                <a16:creationId xmlns:a16="http://schemas.microsoft.com/office/drawing/2014/main" id="{813D7D10-2286-4CA4-8738-DD600A9B4954}"/>
              </a:ext>
            </a:extLst>
          </p:cNvPr>
          <p:cNvSpPr/>
          <p:nvPr/>
        </p:nvSpPr>
        <p:spPr>
          <a:xfrm>
            <a:off x="7463715" y="62309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 name="TextBox 323">
            <a:extLst>
              <a:ext uri="{FF2B5EF4-FFF2-40B4-BE49-F238E27FC236}">
                <a16:creationId xmlns:a16="http://schemas.microsoft.com/office/drawing/2014/main" id="{732BA106-2608-497A-8EEE-12B07C3E4D7E}"/>
              </a:ext>
            </a:extLst>
          </p:cNvPr>
          <p:cNvSpPr txBox="1"/>
          <p:nvPr/>
        </p:nvSpPr>
        <p:spPr>
          <a:xfrm>
            <a:off x="1431653" y="6272952"/>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p>
        </p:txBody>
      </p:sp>
      <p:sp>
        <p:nvSpPr>
          <p:cNvPr id="325" name="TextBox 324">
            <a:extLst>
              <a:ext uri="{FF2B5EF4-FFF2-40B4-BE49-F238E27FC236}">
                <a16:creationId xmlns:a16="http://schemas.microsoft.com/office/drawing/2014/main" id="{48D694A9-02C7-4000-B94B-9C5FD99D87D3}"/>
              </a:ext>
            </a:extLst>
          </p:cNvPr>
          <p:cNvSpPr txBox="1"/>
          <p:nvPr/>
        </p:nvSpPr>
        <p:spPr>
          <a:xfrm>
            <a:off x="1131648" y="6041126"/>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lang="en-US" dirty="0"/>
          </a:p>
        </p:txBody>
      </p:sp>
      <p:sp>
        <p:nvSpPr>
          <p:cNvPr id="326" name="TextBox 325">
            <a:extLst>
              <a:ext uri="{FF2B5EF4-FFF2-40B4-BE49-F238E27FC236}">
                <a16:creationId xmlns:a16="http://schemas.microsoft.com/office/drawing/2014/main" id="{6FB204AD-C829-4D42-9956-B38D4487307E}"/>
              </a:ext>
            </a:extLst>
          </p:cNvPr>
          <p:cNvSpPr txBox="1"/>
          <p:nvPr/>
        </p:nvSpPr>
        <p:spPr>
          <a:xfrm>
            <a:off x="7301387" y="6271121"/>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16</a:t>
            </a:r>
            <a:endParaRPr lang="en-US" dirty="0"/>
          </a:p>
        </p:txBody>
      </p:sp>
      <p:sp>
        <p:nvSpPr>
          <p:cNvPr id="327" name="TextBox 326">
            <a:extLst>
              <a:ext uri="{FF2B5EF4-FFF2-40B4-BE49-F238E27FC236}">
                <a16:creationId xmlns:a16="http://schemas.microsoft.com/office/drawing/2014/main" id="{37F937F2-E8C5-4B2F-BFA7-F1E4B15E17B3}"/>
              </a:ext>
            </a:extLst>
          </p:cNvPr>
          <p:cNvSpPr txBox="1"/>
          <p:nvPr/>
        </p:nvSpPr>
        <p:spPr>
          <a:xfrm>
            <a:off x="1131648" y="2742304"/>
            <a:ext cx="50847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9</a:t>
            </a:r>
            <a:endParaRPr lang="en-US" dirty="0"/>
          </a:p>
        </p:txBody>
      </p:sp>
      <p:sp>
        <p:nvSpPr>
          <p:cNvPr id="328" name="TextBox 327">
            <a:extLst>
              <a:ext uri="{FF2B5EF4-FFF2-40B4-BE49-F238E27FC236}">
                <a16:creationId xmlns:a16="http://schemas.microsoft.com/office/drawing/2014/main" id="{53D5F94B-4476-4427-A95A-C8E93D73A2FA}"/>
              </a:ext>
            </a:extLst>
          </p:cNvPr>
          <p:cNvSpPr txBox="1"/>
          <p:nvPr/>
        </p:nvSpPr>
        <p:spPr>
          <a:xfrm>
            <a:off x="3707110" y="4248074"/>
            <a:ext cx="653753"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0 V</a:t>
            </a:r>
            <a:endParaRPr lang="en-US" dirty="0"/>
          </a:p>
        </p:txBody>
      </p:sp>
      <p:sp>
        <p:nvSpPr>
          <p:cNvPr id="329" name="TextBox 328">
            <a:extLst>
              <a:ext uri="{FF2B5EF4-FFF2-40B4-BE49-F238E27FC236}">
                <a16:creationId xmlns:a16="http://schemas.microsoft.com/office/drawing/2014/main" id="{AD727017-96BF-4447-970D-59FDE55809B0}"/>
              </a:ext>
            </a:extLst>
          </p:cNvPr>
          <p:cNvSpPr txBox="1"/>
          <p:nvPr/>
        </p:nvSpPr>
        <p:spPr>
          <a:xfrm>
            <a:off x="4814490" y="3501873"/>
            <a:ext cx="769870"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15 V</a:t>
            </a:r>
            <a:endParaRPr lang="en-US" dirty="0"/>
          </a:p>
        </p:txBody>
      </p:sp>
      <p:sp>
        <p:nvSpPr>
          <p:cNvPr id="330" name="TextBox 329">
            <a:extLst>
              <a:ext uri="{FF2B5EF4-FFF2-40B4-BE49-F238E27FC236}">
                <a16:creationId xmlns:a16="http://schemas.microsoft.com/office/drawing/2014/main" id="{A5032638-BC31-4FD7-9967-8D79BFFB2662}"/>
              </a:ext>
            </a:extLst>
          </p:cNvPr>
          <p:cNvSpPr txBox="1"/>
          <p:nvPr/>
        </p:nvSpPr>
        <p:spPr>
          <a:xfrm>
            <a:off x="4041552" y="5332316"/>
            <a:ext cx="653753" cy="430887"/>
          </a:xfrm>
          <a:prstGeom prst="rect">
            <a:avLst/>
          </a:prstGeom>
          <a:noFill/>
        </p:spPr>
        <p:txBody>
          <a:bodyPr wrap="square">
            <a:spAutoFit/>
          </a:bodyPr>
          <a:lstStyle/>
          <a:p>
            <a:r>
              <a:rPr kumimoji="0" lang="en-US" sz="22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5 V</a:t>
            </a:r>
            <a:endParaRPr lang="en-US" dirty="0"/>
          </a:p>
        </p:txBody>
      </p:sp>
      <p:sp>
        <p:nvSpPr>
          <p:cNvPr id="331" name="TextBox 330">
            <a:extLst>
              <a:ext uri="{FF2B5EF4-FFF2-40B4-BE49-F238E27FC236}">
                <a16:creationId xmlns:a16="http://schemas.microsoft.com/office/drawing/2014/main" id="{3FE5C302-63CD-43A3-AB8A-971B1D7E51D7}"/>
              </a:ext>
            </a:extLst>
          </p:cNvPr>
          <p:cNvSpPr txBox="1"/>
          <p:nvPr/>
        </p:nvSpPr>
        <p:spPr>
          <a:xfrm>
            <a:off x="4814490" y="6242018"/>
            <a:ext cx="2593258" cy="430887"/>
          </a:xfrm>
          <a:prstGeom prst="rect">
            <a:avLst/>
          </a:prstGeom>
          <a:noFill/>
        </p:spPr>
        <p:txBody>
          <a:bodyPr wrap="square">
            <a:spAutoFit/>
          </a:bodyPr>
          <a:lstStyle/>
          <a:p>
            <a:r>
              <a:rPr kumimoji="0" lang="en-US" sz="2200" b="0" u="none" strike="noStrike" kern="1200" cap="none" spc="0" normalizeH="0" baseline="0" noProof="0" dirty="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rPr>
              <a:t>Insulated boundary </a:t>
            </a:r>
            <a:endParaRPr lang="en-US" dirty="0">
              <a:solidFill>
                <a:schemeClr val="bg1"/>
              </a:solidFill>
            </a:endParaRPr>
          </a:p>
        </p:txBody>
      </p:sp>
      <p:pic>
        <p:nvPicPr>
          <p:cNvPr id="6" name="Audio 5">
            <a:hlinkClick r:id="" action="ppaction://media"/>
            <a:extLst>
              <a:ext uri="{FF2B5EF4-FFF2-40B4-BE49-F238E27FC236}">
                <a16:creationId xmlns:a16="http://schemas.microsoft.com/office/drawing/2014/main" id="{640AE9D0-9276-4BD0-8609-636AB825692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0678738"/>
      </p:ext>
    </p:extLst>
  </p:cSld>
  <p:clrMapOvr>
    <a:masterClrMapping/>
  </p:clrMapOvr>
  <mc:AlternateContent xmlns:mc="http://schemas.openxmlformats.org/markup-compatibility/2006" xmlns:p14="http://schemas.microsoft.com/office/powerpoint/2010/main">
    <mc:Choice Requires="p14">
      <p:transition spd="slow" p14:dur="2000" advTm="60423"/>
    </mc:Choice>
    <mc:Fallback xmlns="">
      <p:transition spd="slow" advTm="60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 simpler 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229600" cy="4983162"/>
          </a:xfrm>
        </p:spPr>
        <p:txBody>
          <a:bodyPr/>
          <a:lstStyle/>
          <a:p>
            <a:r>
              <a:rPr lang="en-US" dirty="0"/>
              <a:t>Here is an easier example</a:t>
            </a:r>
          </a:p>
          <a:p>
            <a:endParaRPr lang="en-US" dirty="0"/>
          </a:p>
          <a:p>
            <a:endParaRPr lang="en-US" dirty="0"/>
          </a:p>
          <a:p>
            <a:pPr marL="0" indent="0">
              <a:buNone/>
            </a:pP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24</a:t>
            </a:fld>
            <a:endParaRPr lang="en-CA"/>
          </a:p>
        </p:txBody>
      </p:sp>
      <p:sp>
        <p:nvSpPr>
          <p:cNvPr id="28" name="Oval 27">
            <a:extLst>
              <a:ext uri="{FF2B5EF4-FFF2-40B4-BE49-F238E27FC236}">
                <a16:creationId xmlns:a16="http://schemas.microsoft.com/office/drawing/2014/main" id="{E0338ECA-D6AE-41C9-92B4-59CA9A6D0153}"/>
              </a:ext>
            </a:extLst>
          </p:cNvPr>
          <p:cNvSpPr/>
          <p:nvPr/>
        </p:nvSpPr>
        <p:spPr>
          <a:xfrm>
            <a:off x="1575992" y="2919414"/>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01CD02AE-21DD-46DD-9528-7B625320E3FA}"/>
              </a:ext>
            </a:extLst>
          </p:cNvPr>
          <p:cNvSpPr/>
          <p:nvPr/>
        </p:nvSpPr>
        <p:spPr>
          <a:xfrm>
            <a:off x="2311098" y="2919414"/>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688F9573-82B4-4D34-97BB-64CFE0810E3E}"/>
              </a:ext>
            </a:extLst>
          </p:cNvPr>
          <p:cNvSpPr/>
          <p:nvPr/>
        </p:nvSpPr>
        <p:spPr>
          <a:xfrm>
            <a:off x="3046204" y="2919414"/>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55CD13FA-6B24-4FFB-BE44-CCE0720D4BF1}"/>
              </a:ext>
            </a:extLst>
          </p:cNvPr>
          <p:cNvSpPr/>
          <p:nvPr/>
        </p:nvSpPr>
        <p:spPr>
          <a:xfrm>
            <a:off x="3781310" y="2919414"/>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4F9CF8E3-8CA1-4D6E-B206-4F2D107B1BD6}"/>
              </a:ext>
            </a:extLst>
          </p:cNvPr>
          <p:cNvSpPr/>
          <p:nvPr/>
        </p:nvSpPr>
        <p:spPr>
          <a:xfrm>
            <a:off x="4516416" y="2919414"/>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44052817-8327-4487-B4B7-39E2B35BA66C}"/>
              </a:ext>
            </a:extLst>
          </p:cNvPr>
          <p:cNvSpPr/>
          <p:nvPr/>
        </p:nvSpPr>
        <p:spPr>
          <a:xfrm>
            <a:off x="1575992" y="3668606"/>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9DFEF149-FB66-445A-85D6-423B8634E913}"/>
              </a:ext>
            </a:extLst>
          </p:cNvPr>
          <p:cNvSpPr/>
          <p:nvPr/>
        </p:nvSpPr>
        <p:spPr>
          <a:xfrm>
            <a:off x="2311098"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Oval 49">
            <a:extLst>
              <a:ext uri="{FF2B5EF4-FFF2-40B4-BE49-F238E27FC236}">
                <a16:creationId xmlns:a16="http://schemas.microsoft.com/office/drawing/2014/main" id="{DF860848-90BC-47E4-A930-3215257CDEC0}"/>
              </a:ext>
            </a:extLst>
          </p:cNvPr>
          <p:cNvSpPr/>
          <p:nvPr/>
        </p:nvSpPr>
        <p:spPr>
          <a:xfrm>
            <a:off x="3046204"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7262EC4B-B4C7-4488-A533-99A7AB0878D8}"/>
              </a:ext>
            </a:extLst>
          </p:cNvPr>
          <p:cNvSpPr/>
          <p:nvPr/>
        </p:nvSpPr>
        <p:spPr>
          <a:xfrm>
            <a:off x="3781310" y="3668606"/>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47CA8383-BB67-4007-B336-D2EE0295A8C2}"/>
              </a:ext>
            </a:extLst>
          </p:cNvPr>
          <p:cNvSpPr/>
          <p:nvPr/>
        </p:nvSpPr>
        <p:spPr>
          <a:xfrm>
            <a:off x="4516416"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1C59CB67-BDB7-421D-A3E4-C5820AA28316}"/>
              </a:ext>
            </a:extLst>
          </p:cNvPr>
          <p:cNvSpPr/>
          <p:nvPr/>
        </p:nvSpPr>
        <p:spPr>
          <a:xfrm>
            <a:off x="1575992" y="4400706"/>
            <a:ext cx="91440" cy="9144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209884CB-3D23-4B05-BFB1-1E4882DB938F}"/>
              </a:ext>
            </a:extLst>
          </p:cNvPr>
          <p:cNvSpPr/>
          <p:nvPr/>
        </p:nvSpPr>
        <p:spPr>
          <a:xfrm>
            <a:off x="2311098"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08D71A88-FD66-4736-877B-C93946F0C5BB}"/>
              </a:ext>
            </a:extLst>
          </p:cNvPr>
          <p:cNvSpPr/>
          <p:nvPr/>
        </p:nvSpPr>
        <p:spPr>
          <a:xfrm>
            <a:off x="3046204"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C00571A3-05DC-4B1F-8926-5DE877AB0F96}"/>
              </a:ext>
            </a:extLst>
          </p:cNvPr>
          <p:cNvSpPr/>
          <p:nvPr/>
        </p:nvSpPr>
        <p:spPr>
          <a:xfrm>
            <a:off x="3781310"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3970FA2B-B0E2-4CDA-AA39-CAD2E74002DF}"/>
              </a:ext>
            </a:extLst>
          </p:cNvPr>
          <p:cNvSpPr/>
          <p:nvPr/>
        </p:nvSpPr>
        <p:spPr>
          <a:xfrm>
            <a:off x="4516416"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522A2DC8-EE25-4173-A8AF-12C733F497B5}"/>
              </a:ext>
            </a:extLst>
          </p:cNvPr>
          <p:cNvSpPr/>
          <p:nvPr/>
        </p:nvSpPr>
        <p:spPr>
          <a:xfrm>
            <a:off x="1575992" y="5132806"/>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542CEBDC-350E-4081-9DC7-20A3267DDD7F}"/>
              </a:ext>
            </a:extLst>
          </p:cNvPr>
          <p:cNvSpPr/>
          <p:nvPr/>
        </p:nvSpPr>
        <p:spPr>
          <a:xfrm>
            <a:off x="2311098"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68966406-D0BB-47B4-90AA-EE36D8FEAC56}"/>
              </a:ext>
            </a:extLst>
          </p:cNvPr>
          <p:cNvSpPr/>
          <p:nvPr/>
        </p:nvSpPr>
        <p:spPr>
          <a:xfrm>
            <a:off x="3046204"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D73375B1-4B98-4E1F-979B-BB003642E80E}"/>
              </a:ext>
            </a:extLst>
          </p:cNvPr>
          <p:cNvSpPr/>
          <p:nvPr/>
        </p:nvSpPr>
        <p:spPr>
          <a:xfrm>
            <a:off x="3781310"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2E7FCC4F-1911-40EE-94F9-A97C2C69A339}"/>
              </a:ext>
            </a:extLst>
          </p:cNvPr>
          <p:cNvSpPr/>
          <p:nvPr/>
        </p:nvSpPr>
        <p:spPr>
          <a:xfrm>
            <a:off x="4516416"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D51E0816-92A4-42B7-A84C-71BF7B3547B8}"/>
              </a:ext>
            </a:extLst>
          </p:cNvPr>
          <p:cNvSpPr/>
          <p:nvPr/>
        </p:nvSpPr>
        <p:spPr>
          <a:xfrm>
            <a:off x="1575992" y="5864906"/>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2E28F521-EE66-4E18-8A46-69F7AE06C910}"/>
              </a:ext>
            </a:extLst>
          </p:cNvPr>
          <p:cNvSpPr/>
          <p:nvPr/>
        </p:nvSpPr>
        <p:spPr>
          <a:xfrm>
            <a:off x="2311098" y="5864906"/>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76DAB665-4AB1-421B-AF81-D6112CFD5579}"/>
              </a:ext>
            </a:extLst>
          </p:cNvPr>
          <p:cNvSpPr/>
          <p:nvPr/>
        </p:nvSpPr>
        <p:spPr>
          <a:xfrm>
            <a:off x="3046204" y="5864906"/>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51C1D546-9FE6-42EF-89DC-216AE7F848B0}"/>
              </a:ext>
            </a:extLst>
          </p:cNvPr>
          <p:cNvSpPr/>
          <p:nvPr/>
        </p:nvSpPr>
        <p:spPr>
          <a:xfrm>
            <a:off x="3781310" y="5864906"/>
            <a:ext cx="91440" cy="9144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a:extLst>
              <a:ext uri="{FF2B5EF4-FFF2-40B4-BE49-F238E27FC236}">
                <a16:creationId xmlns:a16="http://schemas.microsoft.com/office/drawing/2014/main" id="{E884B7DB-453D-42AF-A185-6C6BDEB7E664}"/>
              </a:ext>
            </a:extLst>
          </p:cNvPr>
          <p:cNvSpPr/>
          <p:nvPr/>
        </p:nvSpPr>
        <p:spPr>
          <a:xfrm>
            <a:off x="4516416" y="5864906"/>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xtBox 118">
            <a:extLst>
              <a:ext uri="{FF2B5EF4-FFF2-40B4-BE49-F238E27FC236}">
                <a16:creationId xmlns:a16="http://schemas.microsoft.com/office/drawing/2014/main" id="{38BCA0E5-6B46-428D-90C2-619A8CB8CA6C}"/>
              </a:ext>
            </a:extLst>
          </p:cNvPr>
          <p:cNvSpPr txBox="1"/>
          <p:nvPr/>
        </p:nvSpPr>
        <p:spPr>
          <a:xfrm>
            <a:off x="145724" y="4276702"/>
            <a:ext cx="837441" cy="430887"/>
          </a:xfrm>
          <a:prstGeom prst="rect">
            <a:avLst/>
          </a:prstGeom>
          <a:noFill/>
        </p:spPr>
        <p:txBody>
          <a:bodyPr wrap="square">
            <a:spAutoFit/>
          </a:bodyPr>
          <a:lstStyle/>
          <a:p>
            <a:r>
              <a:rPr lang="en-US" sz="2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–5</a:t>
            </a:r>
            <a:r>
              <a:rPr kumimoji="0" lang="en-US" sz="2200" b="0" u="none" strike="noStrike" kern="1200" cap="none" spc="0" normalizeH="0" baseline="0" noProof="0" dirty="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rPr>
              <a:t>°C</a:t>
            </a:r>
            <a:endParaRPr lang="en-US" dirty="0">
              <a:solidFill>
                <a:schemeClr val="bg1"/>
              </a:solidFill>
            </a:endParaRPr>
          </a:p>
        </p:txBody>
      </p:sp>
      <p:sp>
        <p:nvSpPr>
          <p:cNvPr id="122" name="Oval 121">
            <a:extLst>
              <a:ext uri="{FF2B5EF4-FFF2-40B4-BE49-F238E27FC236}">
                <a16:creationId xmlns:a16="http://schemas.microsoft.com/office/drawing/2014/main" id="{FB41E877-C641-4017-9F40-BAEC4397EADA}"/>
              </a:ext>
            </a:extLst>
          </p:cNvPr>
          <p:cNvSpPr/>
          <p:nvPr/>
        </p:nvSpPr>
        <p:spPr>
          <a:xfrm>
            <a:off x="5247657" y="2920812"/>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EA1B68B2-14C8-4CAE-8650-F9D857C228ED}"/>
              </a:ext>
            </a:extLst>
          </p:cNvPr>
          <p:cNvSpPr/>
          <p:nvPr/>
        </p:nvSpPr>
        <p:spPr>
          <a:xfrm>
            <a:off x="5247657" y="3670004"/>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9652EA8D-26D9-47FC-8762-DCCEC6B317F3}"/>
              </a:ext>
            </a:extLst>
          </p:cNvPr>
          <p:cNvSpPr/>
          <p:nvPr/>
        </p:nvSpPr>
        <p:spPr>
          <a:xfrm>
            <a:off x="5247657" y="4402104"/>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80D3C76A-6710-413C-9C20-FAFA438B84A1}"/>
              </a:ext>
            </a:extLst>
          </p:cNvPr>
          <p:cNvSpPr/>
          <p:nvPr/>
        </p:nvSpPr>
        <p:spPr>
          <a:xfrm>
            <a:off x="5247657" y="5134204"/>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F5CEBDA2-41D7-4707-A16C-9B51594FBBBC}"/>
              </a:ext>
            </a:extLst>
          </p:cNvPr>
          <p:cNvSpPr/>
          <p:nvPr/>
        </p:nvSpPr>
        <p:spPr>
          <a:xfrm>
            <a:off x="5247657" y="5866304"/>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extBox 130">
            <a:extLst>
              <a:ext uri="{FF2B5EF4-FFF2-40B4-BE49-F238E27FC236}">
                <a16:creationId xmlns:a16="http://schemas.microsoft.com/office/drawing/2014/main" id="{60FB11AE-1D3E-4158-9501-74D579A7110B}"/>
              </a:ext>
            </a:extLst>
          </p:cNvPr>
          <p:cNvSpPr txBox="1"/>
          <p:nvPr/>
        </p:nvSpPr>
        <p:spPr>
          <a:xfrm>
            <a:off x="5929585" y="3498882"/>
            <a:ext cx="1017939" cy="430887"/>
          </a:xfrm>
          <a:prstGeom prst="rect">
            <a:avLst/>
          </a:prstGeom>
          <a:noFill/>
        </p:spPr>
        <p:txBody>
          <a:bodyPr wrap="square">
            <a:spAutoFit/>
          </a:bodyPr>
          <a:lstStyle/>
          <a:p>
            <a:r>
              <a:rPr kumimoji="0" lang="en-US" sz="2200" b="0" u="none" strike="noStrike" kern="1200" cap="none" spc="0" normalizeH="0" baseline="0" noProof="0" dirty="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rPr>
              <a:t>100°C</a:t>
            </a:r>
            <a:endParaRPr lang="en-US" dirty="0">
              <a:solidFill>
                <a:schemeClr val="bg1"/>
              </a:solidFill>
            </a:endParaRPr>
          </a:p>
        </p:txBody>
      </p:sp>
      <p:sp>
        <p:nvSpPr>
          <p:cNvPr id="138" name="Rectangle 137">
            <a:extLst>
              <a:ext uri="{FF2B5EF4-FFF2-40B4-BE49-F238E27FC236}">
                <a16:creationId xmlns:a16="http://schemas.microsoft.com/office/drawing/2014/main" id="{C308CBA7-F32C-44F7-AFA5-0FA869204630}"/>
              </a:ext>
            </a:extLst>
          </p:cNvPr>
          <p:cNvSpPr/>
          <p:nvPr/>
        </p:nvSpPr>
        <p:spPr>
          <a:xfrm>
            <a:off x="1476462" y="2785145"/>
            <a:ext cx="3963488" cy="3271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666E9CC7-0369-4C22-B3A3-B8B49399C7F3}"/>
              </a:ext>
            </a:extLst>
          </p:cNvPr>
          <p:cNvSpPr/>
          <p:nvPr/>
        </p:nvSpPr>
        <p:spPr>
          <a:xfrm rot="5400000">
            <a:off x="-16942" y="4276988"/>
            <a:ext cx="3310856" cy="3271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DADA0FB8-BED5-43D2-AD7C-CECC7366D8C5}"/>
              </a:ext>
            </a:extLst>
          </p:cNvPr>
          <p:cNvSpPr/>
          <p:nvPr/>
        </p:nvSpPr>
        <p:spPr>
          <a:xfrm>
            <a:off x="1488667" y="5792760"/>
            <a:ext cx="3963488" cy="3271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29E6539B-142A-4629-BD7B-E9C89DC59BB1}"/>
              </a:ext>
            </a:extLst>
          </p:cNvPr>
          <p:cNvSpPr/>
          <p:nvPr/>
        </p:nvSpPr>
        <p:spPr>
          <a:xfrm rot="5400000">
            <a:off x="3650921" y="4288953"/>
            <a:ext cx="3310856" cy="3271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D0AAE109-8BF1-4542-852F-2FF9AB194A29}"/>
              </a:ext>
            </a:extLst>
          </p:cNvPr>
          <p:cNvSpPr/>
          <p:nvPr/>
        </p:nvSpPr>
        <p:spPr>
          <a:xfrm rot="5400000">
            <a:off x="3256003" y="3307978"/>
            <a:ext cx="1102375" cy="3271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FC3661DD-7E3A-4711-91BE-C343E4CBD3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3368" y="3369559"/>
            <a:ext cx="926499" cy="6965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888B572-8E42-4D6A-8585-C82B3F127D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4503" y="3715613"/>
            <a:ext cx="1066800" cy="1372008"/>
          </a:xfrm>
          <a:prstGeom prst="rect">
            <a:avLst/>
          </a:prstGeom>
          <a:noFill/>
          <a:extLst>
            <a:ext uri="{909E8E84-426E-40DD-AFC4-6F175D3DCCD1}">
              <a14:hiddenFill xmlns:a14="http://schemas.microsoft.com/office/drawing/2010/main">
                <a:solidFill>
                  <a:srgbClr val="FFFFFF"/>
                </a:solidFill>
              </a14:hiddenFill>
            </a:ext>
          </a:extLst>
        </p:spPr>
      </p:pic>
      <p:sp>
        <p:nvSpPr>
          <p:cNvPr id="149" name="TextBox 148">
            <a:extLst>
              <a:ext uri="{FF2B5EF4-FFF2-40B4-BE49-F238E27FC236}">
                <a16:creationId xmlns:a16="http://schemas.microsoft.com/office/drawing/2014/main" id="{133AC6BC-5900-4C05-8855-4D03FC978572}"/>
              </a:ext>
            </a:extLst>
          </p:cNvPr>
          <p:cNvSpPr txBox="1"/>
          <p:nvPr/>
        </p:nvSpPr>
        <p:spPr>
          <a:xfrm>
            <a:off x="7457275" y="5572780"/>
            <a:ext cx="1534326" cy="523220"/>
          </a:xfrm>
          <a:prstGeom prst="rect">
            <a:avLst/>
          </a:prstGeom>
          <a:noFill/>
        </p:spPr>
        <p:txBody>
          <a:bodyPr wrap="square">
            <a:spAutoFit/>
          </a:bodyPr>
          <a:lstStyle/>
          <a:p>
            <a:r>
              <a:rPr lang="en-US" sz="1400" dirty="0" err="1">
                <a:solidFill>
                  <a:schemeClr val="bg1"/>
                </a:solidFill>
                <a:latin typeface="Cambria" panose="02040503050406030204" pitchFamily="18" charset="0"/>
                <a:ea typeface="Cambria" panose="02040503050406030204" pitchFamily="18" charset="0"/>
              </a:rPr>
              <a:t>User:Herzi</a:t>
            </a:r>
            <a:r>
              <a:rPr lang="en-US" sz="1400" dirty="0">
                <a:solidFill>
                  <a:schemeClr val="bg1"/>
                </a:solidFill>
                <a:latin typeface="Cambria" panose="02040503050406030204" pitchFamily="18" charset="0"/>
                <a:ea typeface="Cambria" panose="02040503050406030204" pitchFamily="18" charset="0"/>
              </a:rPr>
              <a:t> </a:t>
            </a:r>
            <a:r>
              <a:rPr lang="en-US" sz="1400" dirty="0" err="1">
                <a:solidFill>
                  <a:schemeClr val="bg1"/>
                </a:solidFill>
                <a:latin typeface="Cambria" panose="02040503050406030204" pitchFamily="18" charset="0"/>
                <a:ea typeface="Cambria" panose="02040503050406030204" pitchFamily="18" charset="0"/>
              </a:rPr>
              <a:t>Pinki</a:t>
            </a:r>
            <a:endParaRPr lang="en-US" sz="1400" dirty="0">
              <a:solidFill>
                <a:schemeClr val="bg1"/>
              </a:solidFill>
              <a:latin typeface="Cambria" panose="02040503050406030204" pitchFamily="18" charset="0"/>
              <a:ea typeface="Cambria" panose="02040503050406030204" pitchFamily="18" charset="0"/>
            </a:endParaRPr>
          </a:p>
          <a:p>
            <a:r>
              <a:rPr lang="en-US" sz="1400" b="0" i="0" dirty="0" err="1">
                <a:solidFill>
                  <a:schemeClr val="bg1"/>
                </a:solidFill>
                <a:effectLst/>
                <a:latin typeface="Cambria" panose="02040503050406030204" pitchFamily="18" charset="0"/>
                <a:ea typeface="Cambria" panose="02040503050406030204" pitchFamily="18" charset="0"/>
              </a:rPr>
              <a:t>User:Belard</a:t>
            </a:r>
            <a:endParaRPr lang="en-US" sz="1400" b="0" i="0" dirty="0">
              <a:solidFill>
                <a:schemeClr val="bg1"/>
              </a:solidFill>
              <a:effectLst/>
              <a:latin typeface="Cambria" panose="02040503050406030204" pitchFamily="18" charset="0"/>
              <a:ea typeface="Cambria" panose="02040503050406030204" pitchFamily="18" charset="0"/>
            </a:endParaRPr>
          </a:p>
        </p:txBody>
      </p:sp>
      <p:pic>
        <p:nvPicPr>
          <p:cNvPr id="1030" name="Picture 6">
            <a:extLst>
              <a:ext uri="{FF2B5EF4-FFF2-40B4-BE49-F238E27FC236}">
                <a16:creationId xmlns:a16="http://schemas.microsoft.com/office/drawing/2014/main" id="{A0412146-4C6E-4213-846B-FF9EE54F1C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0411" y="5345623"/>
            <a:ext cx="773188" cy="1372008"/>
          </a:xfrm>
          <a:prstGeom prst="rect">
            <a:avLst/>
          </a:prstGeom>
          <a:noFill/>
          <a:extLst>
            <a:ext uri="{909E8E84-426E-40DD-AFC4-6F175D3DCCD1}">
              <a14:hiddenFill xmlns:a14="http://schemas.microsoft.com/office/drawing/2010/main">
                <a:solidFill>
                  <a:srgbClr val="FFFFFF"/>
                </a:solidFill>
              </a14:hiddenFill>
            </a:ext>
          </a:extLst>
        </p:spPr>
      </p:pic>
      <p:sp>
        <p:nvSpPr>
          <p:cNvPr id="151" name="TextBox 150">
            <a:extLst>
              <a:ext uri="{FF2B5EF4-FFF2-40B4-BE49-F238E27FC236}">
                <a16:creationId xmlns:a16="http://schemas.microsoft.com/office/drawing/2014/main" id="{E187B43F-E375-4F6E-BFB4-E3C559BF7857}"/>
              </a:ext>
            </a:extLst>
          </p:cNvPr>
          <p:cNvSpPr txBox="1"/>
          <p:nvPr/>
        </p:nvSpPr>
        <p:spPr>
          <a:xfrm>
            <a:off x="4319799" y="6251349"/>
            <a:ext cx="1017939" cy="430887"/>
          </a:xfrm>
          <a:prstGeom prst="rect">
            <a:avLst/>
          </a:prstGeom>
          <a:noFill/>
        </p:spPr>
        <p:txBody>
          <a:bodyPr wrap="square">
            <a:spAutoFit/>
          </a:bodyPr>
          <a:lstStyle/>
          <a:p>
            <a:r>
              <a:rPr kumimoji="0" lang="en-US" sz="2200" b="0" u="none" strike="noStrike" kern="1200" cap="none" spc="0" normalizeH="0" baseline="0" noProof="0" dirty="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rPr>
              <a:t>18°C</a:t>
            </a:r>
            <a:endParaRPr lang="en-US" dirty="0">
              <a:solidFill>
                <a:schemeClr val="bg1"/>
              </a:solidFill>
            </a:endParaRPr>
          </a:p>
        </p:txBody>
      </p:sp>
      <p:pic>
        <p:nvPicPr>
          <p:cNvPr id="6" name="Audio 5">
            <a:hlinkClick r:id="" action="ppaction://media"/>
            <a:extLst>
              <a:ext uri="{FF2B5EF4-FFF2-40B4-BE49-F238E27FC236}">
                <a16:creationId xmlns:a16="http://schemas.microsoft.com/office/drawing/2014/main" id="{7E0AAA79-89C4-4717-B8E3-7276CD649A5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77169558"/>
      </p:ext>
    </p:extLst>
  </p:cSld>
  <p:clrMapOvr>
    <a:masterClrMapping/>
  </p:clrMapOvr>
  <mc:AlternateContent xmlns:mc="http://schemas.openxmlformats.org/markup-compatibility/2006" xmlns:p14="http://schemas.microsoft.com/office/powerpoint/2010/main">
    <mc:Choice Requires="p14">
      <p:transition spd="slow" p14:dur="2000" advTm="59727"/>
    </mc:Choice>
    <mc:Fallback xmlns="">
      <p:transition spd="slow" advTm="59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4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3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4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2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4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4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bldLst>
      <p:bldP spid="138" grpId="0" animBg="1"/>
      <p:bldP spid="140" grpId="0" animBg="1"/>
      <p:bldP spid="141" grpId="0" animBg="1"/>
      <p:bldP spid="142" grpId="0" animBg="1"/>
      <p:bldP spid="14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3EC540-0157-49E3-A5AA-B753B7BC8791}"/>
              </a:ext>
            </a:extLst>
          </p:cNvPr>
          <p:cNvSpPr/>
          <p:nvPr/>
        </p:nvSpPr>
        <p:spPr>
          <a:xfrm rot="2700000">
            <a:off x="1082180" y="3428999"/>
            <a:ext cx="1143000" cy="1139969"/>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60EE1A63-E7B1-4CBE-9553-9F94B7E29ABB}"/>
              </a:ext>
            </a:extLst>
          </p:cNvPr>
          <p:cNvSpPr/>
          <p:nvPr/>
        </p:nvSpPr>
        <p:spPr>
          <a:xfrm rot="2700000">
            <a:off x="1804256" y="3428999"/>
            <a:ext cx="1143000" cy="1139969"/>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4ECE2676-7CF4-44C1-BC68-429336285397}"/>
              </a:ext>
            </a:extLst>
          </p:cNvPr>
          <p:cNvSpPr/>
          <p:nvPr/>
        </p:nvSpPr>
        <p:spPr>
          <a:xfrm rot="2700000">
            <a:off x="3265186" y="3428999"/>
            <a:ext cx="1143000" cy="1139969"/>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E060EE9F-5DF8-4B8C-B49F-0F26ABC9E44B}"/>
              </a:ext>
            </a:extLst>
          </p:cNvPr>
          <p:cNvSpPr/>
          <p:nvPr/>
        </p:nvSpPr>
        <p:spPr>
          <a:xfrm rot="2700000">
            <a:off x="1082181" y="4167061"/>
            <a:ext cx="1143000" cy="1139969"/>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CE484008-D7FD-4715-8B67-E5B5C31D7069}"/>
              </a:ext>
            </a:extLst>
          </p:cNvPr>
          <p:cNvSpPr/>
          <p:nvPr/>
        </p:nvSpPr>
        <p:spPr>
          <a:xfrm rot="2700000">
            <a:off x="1804257" y="4167061"/>
            <a:ext cx="1143000" cy="1139969"/>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986B9B59-128C-44D0-843F-14378046691B}"/>
              </a:ext>
            </a:extLst>
          </p:cNvPr>
          <p:cNvSpPr/>
          <p:nvPr/>
        </p:nvSpPr>
        <p:spPr>
          <a:xfrm rot="2700000">
            <a:off x="2534722" y="4167061"/>
            <a:ext cx="1143000" cy="1139969"/>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E79E6691-BC37-46AC-A620-0C760D5893D2}"/>
              </a:ext>
            </a:extLst>
          </p:cNvPr>
          <p:cNvSpPr/>
          <p:nvPr/>
        </p:nvSpPr>
        <p:spPr>
          <a:xfrm rot="2700000">
            <a:off x="3265187" y="4167061"/>
            <a:ext cx="1143000" cy="1139969"/>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1DBCBC46-8FF3-4833-86B3-1318B5FDB86B}"/>
              </a:ext>
            </a:extLst>
          </p:cNvPr>
          <p:cNvSpPr/>
          <p:nvPr/>
        </p:nvSpPr>
        <p:spPr>
          <a:xfrm rot="2700000">
            <a:off x="1082182" y="4905123"/>
            <a:ext cx="1143000" cy="1139969"/>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EB185F9-1BB9-4941-844E-77FC27832976}"/>
              </a:ext>
            </a:extLst>
          </p:cNvPr>
          <p:cNvSpPr/>
          <p:nvPr/>
        </p:nvSpPr>
        <p:spPr>
          <a:xfrm rot="2700000">
            <a:off x="1804258" y="4905123"/>
            <a:ext cx="1143000" cy="1139969"/>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63228F9D-9C29-4A73-9A24-7BA0E4767ED1}"/>
              </a:ext>
            </a:extLst>
          </p:cNvPr>
          <p:cNvSpPr/>
          <p:nvPr/>
        </p:nvSpPr>
        <p:spPr>
          <a:xfrm rot="2700000">
            <a:off x="2534723" y="4905123"/>
            <a:ext cx="1143000" cy="1139969"/>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597819C5-320A-4831-ABEF-93C83577B1A1}"/>
              </a:ext>
            </a:extLst>
          </p:cNvPr>
          <p:cNvSpPr/>
          <p:nvPr/>
        </p:nvSpPr>
        <p:spPr>
          <a:xfrm rot="2700000">
            <a:off x="3265188" y="4905123"/>
            <a:ext cx="1143000" cy="1139969"/>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 simpler 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229600" cy="4983162"/>
          </a:xfrm>
        </p:spPr>
        <p:txBody>
          <a:bodyPr/>
          <a:lstStyle/>
          <a:p>
            <a:r>
              <a:rPr lang="en-US" dirty="0"/>
              <a:t>There are eleven interior points</a:t>
            </a:r>
          </a:p>
          <a:p>
            <a:endParaRPr lang="en-US" dirty="0"/>
          </a:p>
          <a:p>
            <a:endParaRPr lang="en-US" dirty="0"/>
          </a:p>
          <a:p>
            <a:pPr marL="0" indent="0">
              <a:buNone/>
            </a:pP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25</a:t>
            </a:fld>
            <a:endParaRPr lang="en-CA"/>
          </a:p>
        </p:txBody>
      </p:sp>
      <p:sp>
        <p:nvSpPr>
          <p:cNvPr id="28" name="Oval 27">
            <a:extLst>
              <a:ext uri="{FF2B5EF4-FFF2-40B4-BE49-F238E27FC236}">
                <a16:creationId xmlns:a16="http://schemas.microsoft.com/office/drawing/2014/main" id="{E0338ECA-D6AE-41C9-92B4-59CA9A6D0153}"/>
              </a:ext>
            </a:extLst>
          </p:cNvPr>
          <p:cNvSpPr/>
          <p:nvPr/>
        </p:nvSpPr>
        <p:spPr>
          <a:xfrm>
            <a:off x="871316" y="3213029"/>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01CD02AE-21DD-46DD-9528-7B625320E3FA}"/>
              </a:ext>
            </a:extLst>
          </p:cNvPr>
          <p:cNvSpPr/>
          <p:nvPr/>
        </p:nvSpPr>
        <p:spPr>
          <a:xfrm>
            <a:off x="1606422" y="3213029"/>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688F9573-82B4-4D34-97BB-64CFE0810E3E}"/>
              </a:ext>
            </a:extLst>
          </p:cNvPr>
          <p:cNvSpPr/>
          <p:nvPr/>
        </p:nvSpPr>
        <p:spPr>
          <a:xfrm>
            <a:off x="2341528" y="3213029"/>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55CD13FA-6B24-4FFB-BE44-CCE0720D4BF1}"/>
              </a:ext>
            </a:extLst>
          </p:cNvPr>
          <p:cNvSpPr/>
          <p:nvPr/>
        </p:nvSpPr>
        <p:spPr>
          <a:xfrm>
            <a:off x="3076634" y="3213029"/>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4F9CF8E3-8CA1-4D6E-B206-4F2D107B1BD6}"/>
              </a:ext>
            </a:extLst>
          </p:cNvPr>
          <p:cNvSpPr/>
          <p:nvPr/>
        </p:nvSpPr>
        <p:spPr>
          <a:xfrm>
            <a:off x="3811740" y="3213029"/>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44052817-8327-4487-B4B7-39E2B35BA66C}"/>
              </a:ext>
            </a:extLst>
          </p:cNvPr>
          <p:cNvSpPr/>
          <p:nvPr/>
        </p:nvSpPr>
        <p:spPr>
          <a:xfrm>
            <a:off x="871316" y="3962221"/>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9DFEF149-FB66-445A-85D6-423B8634E913}"/>
              </a:ext>
            </a:extLst>
          </p:cNvPr>
          <p:cNvSpPr/>
          <p:nvPr/>
        </p:nvSpPr>
        <p:spPr>
          <a:xfrm>
            <a:off x="1606422" y="396222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Oval 49">
            <a:extLst>
              <a:ext uri="{FF2B5EF4-FFF2-40B4-BE49-F238E27FC236}">
                <a16:creationId xmlns:a16="http://schemas.microsoft.com/office/drawing/2014/main" id="{DF860848-90BC-47E4-A930-3215257CDEC0}"/>
              </a:ext>
            </a:extLst>
          </p:cNvPr>
          <p:cNvSpPr/>
          <p:nvPr/>
        </p:nvSpPr>
        <p:spPr>
          <a:xfrm>
            <a:off x="2341528" y="396222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7262EC4B-B4C7-4488-A533-99A7AB0878D8}"/>
              </a:ext>
            </a:extLst>
          </p:cNvPr>
          <p:cNvSpPr/>
          <p:nvPr/>
        </p:nvSpPr>
        <p:spPr>
          <a:xfrm>
            <a:off x="3076634" y="3962221"/>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47CA8383-BB67-4007-B336-D2EE0295A8C2}"/>
              </a:ext>
            </a:extLst>
          </p:cNvPr>
          <p:cNvSpPr/>
          <p:nvPr/>
        </p:nvSpPr>
        <p:spPr>
          <a:xfrm>
            <a:off x="3811740" y="396222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1C59CB67-BDB7-421D-A3E4-C5820AA28316}"/>
              </a:ext>
            </a:extLst>
          </p:cNvPr>
          <p:cNvSpPr/>
          <p:nvPr/>
        </p:nvSpPr>
        <p:spPr>
          <a:xfrm>
            <a:off x="871316" y="4694321"/>
            <a:ext cx="91440" cy="9144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209884CB-3D23-4B05-BFB1-1E4882DB938F}"/>
              </a:ext>
            </a:extLst>
          </p:cNvPr>
          <p:cNvSpPr/>
          <p:nvPr/>
        </p:nvSpPr>
        <p:spPr>
          <a:xfrm>
            <a:off x="1606422" y="469432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08D71A88-FD66-4736-877B-C93946F0C5BB}"/>
              </a:ext>
            </a:extLst>
          </p:cNvPr>
          <p:cNvSpPr/>
          <p:nvPr/>
        </p:nvSpPr>
        <p:spPr>
          <a:xfrm>
            <a:off x="2341528" y="469432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C00571A3-05DC-4B1F-8926-5DE877AB0F96}"/>
              </a:ext>
            </a:extLst>
          </p:cNvPr>
          <p:cNvSpPr/>
          <p:nvPr/>
        </p:nvSpPr>
        <p:spPr>
          <a:xfrm>
            <a:off x="3076634" y="469432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3970FA2B-B0E2-4CDA-AA39-CAD2E74002DF}"/>
              </a:ext>
            </a:extLst>
          </p:cNvPr>
          <p:cNvSpPr/>
          <p:nvPr/>
        </p:nvSpPr>
        <p:spPr>
          <a:xfrm>
            <a:off x="3811740" y="469432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522A2DC8-EE25-4173-A8AF-12C733F497B5}"/>
              </a:ext>
            </a:extLst>
          </p:cNvPr>
          <p:cNvSpPr/>
          <p:nvPr/>
        </p:nvSpPr>
        <p:spPr>
          <a:xfrm>
            <a:off x="871316" y="5426421"/>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542CEBDC-350E-4081-9DC7-20A3267DDD7F}"/>
              </a:ext>
            </a:extLst>
          </p:cNvPr>
          <p:cNvSpPr/>
          <p:nvPr/>
        </p:nvSpPr>
        <p:spPr>
          <a:xfrm>
            <a:off x="1606422" y="542642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68966406-D0BB-47B4-90AA-EE36D8FEAC56}"/>
              </a:ext>
            </a:extLst>
          </p:cNvPr>
          <p:cNvSpPr/>
          <p:nvPr/>
        </p:nvSpPr>
        <p:spPr>
          <a:xfrm>
            <a:off x="2341528" y="542642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D73375B1-4B98-4E1F-979B-BB003642E80E}"/>
              </a:ext>
            </a:extLst>
          </p:cNvPr>
          <p:cNvSpPr/>
          <p:nvPr/>
        </p:nvSpPr>
        <p:spPr>
          <a:xfrm>
            <a:off x="3076634" y="542642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2E7FCC4F-1911-40EE-94F9-A97C2C69A339}"/>
              </a:ext>
            </a:extLst>
          </p:cNvPr>
          <p:cNvSpPr/>
          <p:nvPr/>
        </p:nvSpPr>
        <p:spPr>
          <a:xfrm>
            <a:off x="3811740" y="542642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D51E0816-92A4-42B7-A84C-71BF7B3547B8}"/>
              </a:ext>
            </a:extLst>
          </p:cNvPr>
          <p:cNvSpPr/>
          <p:nvPr/>
        </p:nvSpPr>
        <p:spPr>
          <a:xfrm>
            <a:off x="871316" y="6158521"/>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2E28F521-EE66-4E18-8A46-69F7AE06C910}"/>
              </a:ext>
            </a:extLst>
          </p:cNvPr>
          <p:cNvSpPr/>
          <p:nvPr/>
        </p:nvSpPr>
        <p:spPr>
          <a:xfrm>
            <a:off x="1606422" y="6158521"/>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76DAB665-4AB1-421B-AF81-D6112CFD5579}"/>
              </a:ext>
            </a:extLst>
          </p:cNvPr>
          <p:cNvSpPr/>
          <p:nvPr/>
        </p:nvSpPr>
        <p:spPr>
          <a:xfrm>
            <a:off x="2341528" y="6158521"/>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51C1D546-9FE6-42EF-89DC-216AE7F848B0}"/>
              </a:ext>
            </a:extLst>
          </p:cNvPr>
          <p:cNvSpPr/>
          <p:nvPr/>
        </p:nvSpPr>
        <p:spPr>
          <a:xfrm>
            <a:off x="3076634" y="6158521"/>
            <a:ext cx="91440" cy="9144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a:extLst>
              <a:ext uri="{FF2B5EF4-FFF2-40B4-BE49-F238E27FC236}">
                <a16:creationId xmlns:a16="http://schemas.microsoft.com/office/drawing/2014/main" id="{E884B7DB-453D-42AF-A185-6C6BDEB7E664}"/>
              </a:ext>
            </a:extLst>
          </p:cNvPr>
          <p:cNvSpPr/>
          <p:nvPr/>
        </p:nvSpPr>
        <p:spPr>
          <a:xfrm>
            <a:off x="3811740" y="6158521"/>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xtBox 118">
            <a:extLst>
              <a:ext uri="{FF2B5EF4-FFF2-40B4-BE49-F238E27FC236}">
                <a16:creationId xmlns:a16="http://schemas.microsoft.com/office/drawing/2014/main" id="{38BCA0E5-6B46-428D-90C2-619A8CB8CA6C}"/>
              </a:ext>
            </a:extLst>
          </p:cNvPr>
          <p:cNvSpPr txBox="1"/>
          <p:nvPr/>
        </p:nvSpPr>
        <p:spPr>
          <a:xfrm>
            <a:off x="125315" y="4524597"/>
            <a:ext cx="837441" cy="430887"/>
          </a:xfrm>
          <a:prstGeom prst="rect">
            <a:avLst/>
          </a:prstGeom>
          <a:noFill/>
        </p:spPr>
        <p:txBody>
          <a:bodyPr wrap="square">
            <a:spAutoFit/>
          </a:bodyPr>
          <a:lstStyle/>
          <a:p>
            <a:r>
              <a:rPr kumimoji="0" lang="en-US" sz="2200" b="0" u="none" strike="noStrike" kern="1200" cap="none" spc="0" normalizeH="0" baseline="0" noProof="0" dirty="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rPr>
              <a:t>–5°C</a:t>
            </a:r>
            <a:endParaRPr lang="en-US" dirty="0">
              <a:solidFill>
                <a:schemeClr val="bg1"/>
              </a:solidFill>
            </a:endParaRPr>
          </a:p>
        </p:txBody>
      </p:sp>
      <p:sp>
        <p:nvSpPr>
          <p:cNvPr id="122" name="Oval 121">
            <a:extLst>
              <a:ext uri="{FF2B5EF4-FFF2-40B4-BE49-F238E27FC236}">
                <a16:creationId xmlns:a16="http://schemas.microsoft.com/office/drawing/2014/main" id="{FB41E877-C641-4017-9F40-BAEC4397EADA}"/>
              </a:ext>
            </a:extLst>
          </p:cNvPr>
          <p:cNvSpPr/>
          <p:nvPr/>
        </p:nvSpPr>
        <p:spPr>
          <a:xfrm>
            <a:off x="4542981" y="3214427"/>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EA1B68B2-14C8-4CAE-8650-F9D857C228ED}"/>
              </a:ext>
            </a:extLst>
          </p:cNvPr>
          <p:cNvSpPr/>
          <p:nvPr/>
        </p:nvSpPr>
        <p:spPr>
          <a:xfrm>
            <a:off x="4542981" y="3963619"/>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9652EA8D-26D9-47FC-8762-DCCEC6B317F3}"/>
              </a:ext>
            </a:extLst>
          </p:cNvPr>
          <p:cNvSpPr/>
          <p:nvPr/>
        </p:nvSpPr>
        <p:spPr>
          <a:xfrm>
            <a:off x="4542981" y="4695719"/>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80D3C76A-6710-413C-9C20-FAFA438B84A1}"/>
              </a:ext>
            </a:extLst>
          </p:cNvPr>
          <p:cNvSpPr/>
          <p:nvPr/>
        </p:nvSpPr>
        <p:spPr>
          <a:xfrm>
            <a:off x="4542981" y="5427819"/>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F5CEBDA2-41D7-4707-A16C-9B51594FBBBC}"/>
              </a:ext>
            </a:extLst>
          </p:cNvPr>
          <p:cNvSpPr/>
          <p:nvPr/>
        </p:nvSpPr>
        <p:spPr>
          <a:xfrm>
            <a:off x="4542981" y="6159919"/>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extBox 130">
            <a:extLst>
              <a:ext uri="{FF2B5EF4-FFF2-40B4-BE49-F238E27FC236}">
                <a16:creationId xmlns:a16="http://schemas.microsoft.com/office/drawing/2014/main" id="{60FB11AE-1D3E-4158-9501-74D579A7110B}"/>
              </a:ext>
            </a:extLst>
          </p:cNvPr>
          <p:cNvSpPr txBox="1"/>
          <p:nvPr/>
        </p:nvSpPr>
        <p:spPr>
          <a:xfrm>
            <a:off x="4736950" y="3838217"/>
            <a:ext cx="1017939" cy="430887"/>
          </a:xfrm>
          <a:prstGeom prst="rect">
            <a:avLst/>
          </a:prstGeom>
          <a:noFill/>
        </p:spPr>
        <p:txBody>
          <a:bodyPr wrap="square">
            <a:spAutoFit/>
          </a:bodyPr>
          <a:lstStyle/>
          <a:p>
            <a:r>
              <a:rPr kumimoji="0" lang="en-US" sz="2200" b="0" u="none" strike="noStrike" kern="1200" cap="none" spc="0" normalizeH="0" baseline="0" noProof="0" dirty="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rPr>
              <a:t>100°C</a:t>
            </a:r>
            <a:endParaRPr lang="en-US" dirty="0">
              <a:solidFill>
                <a:schemeClr val="bg1"/>
              </a:solidFill>
            </a:endParaRPr>
          </a:p>
        </p:txBody>
      </p:sp>
      <p:sp>
        <p:nvSpPr>
          <p:cNvPr id="151" name="TextBox 150">
            <a:extLst>
              <a:ext uri="{FF2B5EF4-FFF2-40B4-BE49-F238E27FC236}">
                <a16:creationId xmlns:a16="http://schemas.microsoft.com/office/drawing/2014/main" id="{E187B43F-E375-4F6E-BFB4-E3C559BF7857}"/>
              </a:ext>
            </a:extLst>
          </p:cNvPr>
          <p:cNvSpPr txBox="1"/>
          <p:nvPr/>
        </p:nvSpPr>
        <p:spPr>
          <a:xfrm>
            <a:off x="2802537" y="6383542"/>
            <a:ext cx="1017939" cy="430887"/>
          </a:xfrm>
          <a:prstGeom prst="rect">
            <a:avLst/>
          </a:prstGeom>
          <a:noFill/>
        </p:spPr>
        <p:txBody>
          <a:bodyPr wrap="square">
            <a:spAutoFit/>
          </a:bodyPr>
          <a:lstStyle/>
          <a:p>
            <a:r>
              <a:rPr kumimoji="0" lang="en-US" sz="2200" b="0" u="none" strike="noStrike" kern="1200" cap="none" spc="0" normalizeH="0" baseline="0" noProof="0" dirty="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rPr>
              <a:t>18°C</a:t>
            </a:r>
            <a:endParaRPr lang="en-US" dirty="0">
              <a:solidFill>
                <a:schemeClr val="bg1"/>
              </a:solidFill>
            </a:endParaRPr>
          </a:p>
        </p:txBody>
      </p:sp>
      <p:sp>
        <p:nvSpPr>
          <p:cNvPr id="49" name="TextBox 48">
            <a:extLst>
              <a:ext uri="{FF2B5EF4-FFF2-40B4-BE49-F238E27FC236}">
                <a16:creationId xmlns:a16="http://schemas.microsoft.com/office/drawing/2014/main" id="{64EFCEBE-6E5C-4124-90ED-5ADED5F5B72A}"/>
              </a:ext>
            </a:extLst>
          </p:cNvPr>
          <p:cNvSpPr txBox="1"/>
          <p:nvPr/>
        </p:nvSpPr>
        <p:spPr>
          <a:xfrm>
            <a:off x="1685116" y="3851861"/>
            <a:ext cx="588256"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sp>
        <p:nvSpPr>
          <p:cNvPr id="51" name="TextBox 50">
            <a:extLst>
              <a:ext uri="{FF2B5EF4-FFF2-40B4-BE49-F238E27FC236}">
                <a16:creationId xmlns:a16="http://schemas.microsoft.com/office/drawing/2014/main" id="{ABDEE5B3-DCF2-41F2-A842-7D919244F20B}"/>
              </a:ext>
            </a:extLst>
          </p:cNvPr>
          <p:cNvSpPr txBox="1"/>
          <p:nvPr/>
        </p:nvSpPr>
        <p:spPr>
          <a:xfrm>
            <a:off x="2407476" y="3851861"/>
            <a:ext cx="588256"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sp>
        <p:nvSpPr>
          <p:cNvPr id="55" name="TextBox 54">
            <a:extLst>
              <a:ext uri="{FF2B5EF4-FFF2-40B4-BE49-F238E27FC236}">
                <a16:creationId xmlns:a16="http://schemas.microsoft.com/office/drawing/2014/main" id="{B03586BB-427E-40BC-8641-ED23C1CD8AAA}"/>
              </a:ext>
            </a:extLst>
          </p:cNvPr>
          <p:cNvSpPr txBox="1"/>
          <p:nvPr/>
        </p:nvSpPr>
        <p:spPr>
          <a:xfrm>
            <a:off x="3852196" y="3851861"/>
            <a:ext cx="588256"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3</a:t>
            </a:r>
            <a:endParaRPr lang="en-US" dirty="0"/>
          </a:p>
        </p:txBody>
      </p:sp>
      <p:sp>
        <p:nvSpPr>
          <p:cNvPr id="56" name="TextBox 55">
            <a:extLst>
              <a:ext uri="{FF2B5EF4-FFF2-40B4-BE49-F238E27FC236}">
                <a16:creationId xmlns:a16="http://schemas.microsoft.com/office/drawing/2014/main" id="{43ED12A5-F699-4E08-92E5-427B22C25352}"/>
              </a:ext>
            </a:extLst>
          </p:cNvPr>
          <p:cNvSpPr txBox="1"/>
          <p:nvPr/>
        </p:nvSpPr>
        <p:spPr>
          <a:xfrm>
            <a:off x="1653396" y="4691207"/>
            <a:ext cx="588256"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4</a:t>
            </a:r>
            <a:endParaRPr lang="en-US" dirty="0"/>
          </a:p>
        </p:txBody>
      </p:sp>
      <p:sp>
        <p:nvSpPr>
          <p:cNvPr id="57" name="TextBox 56">
            <a:extLst>
              <a:ext uri="{FF2B5EF4-FFF2-40B4-BE49-F238E27FC236}">
                <a16:creationId xmlns:a16="http://schemas.microsoft.com/office/drawing/2014/main" id="{0606CB71-A53F-41D9-AF28-204B0A743F89}"/>
              </a:ext>
            </a:extLst>
          </p:cNvPr>
          <p:cNvSpPr txBox="1"/>
          <p:nvPr/>
        </p:nvSpPr>
        <p:spPr>
          <a:xfrm>
            <a:off x="2375756" y="4691207"/>
            <a:ext cx="588256"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5</a:t>
            </a:r>
            <a:endParaRPr lang="en-US" dirty="0"/>
          </a:p>
        </p:txBody>
      </p:sp>
      <p:sp>
        <p:nvSpPr>
          <p:cNvPr id="58" name="TextBox 57">
            <a:extLst>
              <a:ext uri="{FF2B5EF4-FFF2-40B4-BE49-F238E27FC236}">
                <a16:creationId xmlns:a16="http://schemas.microsoft.com/office/drawing/2014/main" id="{EAED6287-98DB-41C4-B742-B3C4E7098C40}"/>
              </a:ext>
            </a:extLst>
          </p:cNvPr>
          <p:cNvSpPr txBox="1"/>
          <p:nvPr/>
        </p:nvSpPr>
        <p:spPr>
          <a:xfrm>
            <a:off x="3098116" y="4691207"/>
            <a:ext cx="588256"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6</a:t>
            </a:r>
            <a:endParaRPr lang="en-US" dirty="0"/>
          </a:p>
        </p:txBody>
      </p:sp>
      <p:sp>
        <p:nvSpPr>
          <p:cNvPr id="59" name="TextBox 58">
            <a:extLst>
              <a:ext uri="{FF2B5EF4-FFF2-40B4-BE49-F238E27FC236}">
                <a16:creationId xmlns:a16="http://schemas.microsoft.com/office/drawing/2014/main" id="{36039D00-9139-4E75-8BDB-D821ADD398EC}"/>
              </a:ext>
            </a:extLst>
          </p:cNvPr>
          <p:cNvSpPr txBox="1"/>
          <p:nvPr/>
        </p:nvSpPr>
        <p:spPr>
          <a:xfrm>
            <a:off x="3820476" y="4691207"/>
            <a:ext cx="588256"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7</a:t>
            </a:r>
            <a:endParaRPr lang="en-US" dirty="0"/>
          </a:p>
        </p:txBody>
      </p:sp>
      <p:sp>
        <p:nvSpPr>
          <p:cNvPr id="60" name="TextBox 59">
            <a:extLst>
              <a:ext uri="{FF2B5EF4-FFF2-40B4-BE49-F238E27FC236}">
                <a16:creationId xmlns:a16="http://schemas.microsoft.com/office/drawing/2014/main" id="{784BED1D-C1CA-44A1-AE9E-77A20E2467A0}"/>
              </a:ext>
            </a:extLst>
          </p:cNvPr>
          <p:cNvSpPr txBox="1"/>
          <p:nvPr/>
        </p:nvSpPr>
        <p:spPr>
          <a:xfrm>
            <a:off x="1621676" y="5530553"/>
            <a:ext cx="588256"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8</a:t>
            </a:r>
            <a:endParaRPr lang="en-US" dirty="0"/>
          </a:p>
        </p:txBody>
      </p:sp>
      <p:sp>
        <p:nvSpPr>
          <p:cNvPr id="61" name="TextBox 60">
            <a:extLst>
              <a:ext uri="{FF2B5EF4-FFF2-40B4-BE49-F238E27FC236}">
                <a16:creationId xmlns:a16="http://schemas.microsoft.com/office/drawing/2014/main" id="{68896A6F-280A-462D-9ABF-887663059B38}"/>
              </a:ext>
            </a:extLst>
          </p:cNvPr>
          <p:cNvSpPr txBox="1"/>
          <p:nvPr/>
        </p:nvSpPr>
        <p:spPr>
          <a:xfrm>
            <a:off x="2344036" y="5530553"/>
            <a:ext cx="588256"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9</a:t>
            </a:r>
            <a:endParaRPr lang="en-US" dirty="0"/>
          </a:p>
        </p:txBody>
      </p:sp>
      <p:sp>
        <p:nvSpPr>
          <p:cNvPr id="62" name="TextBox 61">
            <a:extLst>
              <a:ext uri="{FF2B5EF4-FFF2-40B4-BE49-F238E27FC236}">
                <a16:creationId xmlns:a16="http://schemas.microsoft.com/office/drawing/2014/main" id="{38A714C8-2437-44D6-BAB7-6671EEB5E91E}"/>
              </a:ext>
            </a:extLst>
          </p:cNvPr>
          <p:cNvSpPr txBox="1"/>
          <p:nvPr/>
        </p:nvSpPr>
        <p:spPr>
          <a:xfrm>
            <a:off x="3066396" y="5530553"/>
            <a:ext cx="588256"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10</a:t>
            </a:r>
            <a:endParaRPr lang="en-US" dirty="0"/>
          </a:p>
        </p:txBody>
      </p:sp>
      <p:sp>
        <p:nvSpPr>
          <p:cNvPr id="63" name="TextBox 62">
            <a:extLst>
              <a:ext uri="{FF2B5EF4-FFF2-40B4-BE49-F238E27FC236}">
                <a16:creationId xmlns:a16="http://schemas.microsoft.com/office/drawing/2014/main" id="{1101380E-B97C-42E0-A3E2-DD41F43323C2}"/>
              </a:ext>
            </a:extLst>
          </p:cNvPr>
          <p:cNvSpPr txBox="1"/>
          <p:nvPr/>
        </p:nvSpPr>
        <p:spPr>
          <a:xfrm>
            <a:off x="3788756" y="5530553"/>
            <a:ext cx="588256"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11</a:t>
            </a:r>
            <a:endParaRPr lang="en-US" dirty="0"/>
          </a:p>
        </p:txBody>
      </p:sp>
      <p:graphicFrame>
        <p:nvGraphicFramePr>
          <p:cNvPr id="65" name="Object 64">
            <a:extLst>
              <a:ext uri="{FF2B5EF4-FFF2-40B4-BE49-F238E27FC236}">
                <a16:creationId xmlns:a16="http://schemas.microsoft.com/office/drawing/2014/main" id="{D0F2E566-1CDC-4412-9227-B6022C7C10FC}"/>
              </a:ext>
            </a:extLst>
          </p:cNvPr>
          <p:cNvGraphicFramePr>
            <a:graphicFrameLocks noChangeAspect="1"/>
          </p:cNvGraphicFramePr>
          <p:nvPr>
            <p:extLst>
              <p:ext uri="{D42A27DB-BD31-4B8C-83A1-F6EECF244321}">
                <p14:modId xmlns:p14="http://schemas.microsoft.com/office/powerpoint/2010/main" val="3477489969"/>
              </p:ext>
            </p:extLst>
          </p:nvPr>
        </p:nvGraphicFramePr>
        <p:xfrm>
          <a:off x="5992812" y="1281210"/>
          <a:ext cx="1779588" cy="403225"/>
        </p:xfrm>
        <a:graphic>
          <a:graphicData uri="http://schemas.openxmlformats.org/presentationml/2006/ole">
            <mc:AlternateContent xmlns:mc="http://schemas.openxmlformats.org/markup-compatibility/2006">
              <mc:Choice xmlns:v="urn:schemas-microsoft-com:vml" Requires="v">
                <p:oleObj name="Equation" r:id="rId5" imgW="1002960" imgH="228600" progId="Equation.DSMT4">
                  <p:embed/>
                </p:oleObj>
              </mc:Choice>
              <mc:Fallback>
                <p:oleObj name="Equation" r:id="rId5" imgW="1002960" imgH="228600" progId="Equation.DSMT4">
                  <p:embed/>
                  <p:pic>
                    <p:nvPicPr>
                      <p:cNvPr id="137" name="Object 136">
                        <a:extLst>
                          <a:ext uri="{FF2B5EF4-FFF2-40B4-BE49-F238E27FC236}">
                            <a16:creationId xmlns:a16="http://schemas.microsoft.com/office/drawing/2014/main" id="{99E756AC-2CCC-4377-8A58-5C65A34C75BB}"/>
                          </a:ext>
                        </a:extLst>
                      </p:cNvPr>
                      <p:cNvPicPr/>
                      <p:nvPr/>
                    </p:nvPicPr>
                    <p:blipFill>
                      <a:blip r:embed="rId6"/>
                      <a:stretch>
                        <a:fillRect/>
                      </a:stretch>
                    </p:blipFill>
                    <p:spPr>
                      <a:xfrm>
                        <a:off x="5992812" y="1281210"/>
                        <a:ext cx="1779588" cy="403225"/>
                      </a:xfrm>
                      <a:prstGeom prst="rect">
                        <a:avLst/>
                      </a:prstGeom>
                    </p:spPr>
                  </p:pic>
                </p:oleObj>
              </mc:Fallback>
            </mc:AlternateContent>
          </a:graphicData>
        </a:graphic>
      </p:graphicFrame>
      <p:graphicFrame>
        <p:nvGraphicFramePr>
          <p:cNvPr id="67" name="Object 66">
            <a:extLst>
              <a:ext uri="{FF2B5EF4-FFF2-40B4-BE49-F238E27FC236}">
                <a16:creationId xmlns:a16="http://schemas.microsoft.com/office/drawing/2014/main" id="{A76F2A4F-B63A-42B6-B297-6570430EC0A6}"/>
              </a:ext>
            </a:extLst>
          </p:cNvPr>
          <p:cNvGraphicFramePr>
            <a:graphicFrameLocks noChangeAspect="1"/>
          </p:cNvGraphicFramePr>
          <p:nvPr>
            <p:extLst>
              <p:ext uri="{D42A27DB-BD31-4B8C-83A1-F6EECF244321}">
                <p14:modId xmlns:p14="http://schemas.microsoft.com/office/powerpoint/2010/main" val="1861718233"/>
              </p:ext>
            </p:extLst>
          </p:nvPr>
        </p:nvGraphicFramePr>
        <p:xfrm>
          <a:off x="5992812" y="1616076"/>
          <a:ext cx="1779588" cy="403225"/>
        </p:xfrm>
        <a:graphic>
          <a:graphicData uri="http://schemas.openxmlformats.org/presentationml/2006/ole">
            <mc:AlternateContent xmlns:mc="http://schemas.openxmlformats.org/markup-compatibility/2006">
              <mc:Choice xmlns:v="urn:schemas-microsoft-com:vml" Requires="v">
                <p:oleObj name="Equation" r:id="rId7" imgW="1002960" imgH="228600" progId="Equation.DSMT4">
                  <p:embed/>
                </p:oleObj>
              </mc:Choice>
              <mc:Fallback>
                <p:oleObj name="Equation" r:id="rId7" imgW="1002960" imgH="228600" progId="Equation.DSMT4">
                  <p:embed/>
                  <p:pic>
                    <p:nvPicPr>
                      <p:cNvPr id="65" name="Object 64">
                        <a:extLst>
                          <a:ext uri="{FF2B5EF4-FFF2-40B4-BE49-F238E27FC236}">
                            <a16:creationId xmlns:a16="http://schemas.microsoft.com/office/drawing/2014/main" id="{D0F2E566-1CDC-4412-9227-B6022C7C10FC}"/>
                          </a:ext>
                        </a:extLst>
                      </p:cNvPr>
                      <p:cNvPicPr/>
                      <p:nvPr/>
                    </p:nvPicPr>
                    <p:blipFill>
                      <a:blip r:embed="rId8"/>
                      <a:stretch>
                        <a:fillRect/>
                      </a:stretch>
                    </p:blipFill>
                    <p:spPr>
                      <a:xfrm>
                        <a:off x="5992812" y="1616076"/>
                        <a:ext cx="1779588" cy="403225"/>
                      </a:xfrm>
                      <a:prstGeom prst="rect">
                        <a:avLst/>
                      </a:prstGeom>
                    </p:spPr>
                  </p:pic>
                </p:oleObj>
              </mc:Fallback>
            </mc:AlternateContent>
          </a:graphicData>
        </a:graphic>
      </p:graphicFrame>
      <p:graphicFrame>
        <p:nvGraphicFramePr>
          <p:cNvPr id="69" name="Object 68">
            <a:extLst>
              <a:ext uri="{FF2B5EF4-FFF2-40B4-BE49-F238E27FC236}">
                <a16:creationId xmlns:a16="http://schemas.microsoft.com/office/drawing/2014/main" id="{ABCCBB86-75B2-4383-B2E1-75BCDA0301D3}"/>
              </a:ext>
            </a:extLst>
          </p:cNvPr>
          <p:cNvGraphicFramePr>
            <a:graphicFrameLocks noChangeAspect="1"/>
          </p:cNvGraphicFramePr>
          <p:nvPr>
            <p:extLst>
              <p:ext uri="{D42A27DB-BD31-4B8C-83A1-F6EECF244321}">
                <p14:modId xmlns:p14="http://schemas.microsoft.com/office/powerpoint/2010/main" val="3207335145"/>
              </p:ext>
            </p:extLst>
          </p:nvPr>
        </p:nvGraphicFramePr>
        <p:xfrm>
          <a:off x="5992812" y="1962149"/>
          <a:ext cx="1576387" cy="403225"/>
        </p:xfrm>
        <a:graphic>
          <a:graphicData uri="http://schemas.openxmlformats.org/presentationml/2006/ole">
            <mc:AlternateContent xmlns:mc="http://schemas.openxmlformats.org/markup-compatibility/2006">
              <mc:Choice xmlns:v="urn:schemas-microsoft-com:vml" Requires="v">
                <p:oleObj name="Equation" r:id="rId9" imgW="888840" imgH="228600" progId="Equation.DSMT4">
                  <p:embed/>
                </p:oleObj>
              </mc:Choice>
              <mc:Fallback>
                <p:oleObj name="Equation" r:id="rId9" imgW="888840" imgH="228600" progId="Equation.DSMT4">
                  <p:embed/>
                  <p:pic>
                    <p:nvPicPr>
                      <p:cNvPr id="67" name="Object 66">
                        <a:extLst>
                          <a:ext uri="{FF2B5EF4-FFF2-40B4-BE49-F238E27FC236}">
                            <a16:creationId xmlns:a16="http://schemas.microsoft.com/office/drawing/2014/main" id="{A76F2A4F-B63A-42B6-B297-6570430EC0A6}"/>
                          </a:ext>
                        </a:extLst>
                      </p:cNvPr>
                      <p:cNvPicPr/>
                      <p:nvPr/>
                    </p:nvPicPr>
                    <p:blipFill>
                      <a:blip r:embed="rId10"/>
                      <a:stretch>
                        <a:fillRect/>
                      </a:stretch>
                    </p:blipFill>
                    <p:spPr>
                      <a:xfrm>
                        <a:off x="5992812" y="1962149"/>
                        <a:ext cx="1576387" cy="403225"/>
                      </a:xfrm>
                      <a:prstGeom prst="rect">
                        <a:avLst/>
                      </a:prstGeom>
                    </p:spPr>
                  </p:pic>
                </p:oleObj>
              </mc:Fallback>
            </mc:AlternateContent>
          </a:graphicData>
        </a:graphic>
      </p:graphicFrame>
      <p:graphicFrame>
        <p:nvGraphicFramePr>
          <p:cNvPr id="71" name="Object 70">
            <a:extLst>
              <a:ext uri="{FF2B5EF4-FFF2-40B4-BE49-F238E27FC236}">
                <a16:creationId xmlns:a16="http://schemas.microsoft.com/office/drawing/2014/main" id="{A06F58C3-33FC-4B40-BAA4-9422260CB40D}"/>
              </a:ext>
            </a:extLst>
          </p:cNvPr>
          <p:cNvGraphicFramePr>
            <a:graphicFrameLocks noChangeAspect="1"/>
          </p:cNvGraphicFramePr>
          <p:nvPr>
            <p:extLst>
              <p:ext uri="{D42A27DB-BD31-4B8C-83A1-F6EECF244321}">
                <p14:modId xmlns:p14="http://schemas.microsoft.com/office/powerpoint/2010/main" val="1084997864"/>
              </p:ext>
            </p:extLst>
          </p:nvPr>
        </p:nvGraphicFramePr>
        <p:xfrm>
          <a:off x="5993130" y="2292350"/>
          <a:ext cx="2387600" cy="403225"/>
        </p:xfrm>
        <a:graphic>
          <a:graphicData uri="http://schemas.openxmlformats.org/presentationml/2006/ole">
            <mc:AlternateContent xmlns:mc="http://schemas.openxmlformats.org/markup-compatibility/2006">
              <mc:Choice xmlns:v="urn:schemas-microsoft-com:vml" Requires="v">
                <p:oleObj name="Equation" r:id="rId11" imgW="1346040" imgH="228600" progId="Equation.DSMT4">
                  <p:embed/>
                </p:oleObj>
              </mc:Choice>
              <mc:Fallback>
                <p:oleObj name="Equation" r:id="rId11" imgW="1346040" imgH="228600" progId="Equation.DSMT4">
                  <p:embed/>
                  <p:pic>
                    <p:nvPicPr>
                      <p:cNvPr id="69" name="Object 68">
                        <a:extLst>
                          <a:ext uri="{FF2B5EF4-FFF2-40B4-BE49-F238E27FC236}">
                            <a16:creationId xmlns:a16="http://schemas.microsoft.com/office/drawing/2014/main" id="{ABCCBB86-75B2-4383-B2E1-75BCDA0301D3}"/>
                          </a:ext>
                        </a:extLst>
                      </p:cNvPr>
                      <p:cNvPicPr/>
                      <p:nvPr/>
                    </p:nvPicPr>
                    <p:blipFill>
                      <a:blip r:embed="rId12"/>
                      <a:stretch>
                        <a:fillRect/>
                      </a:stretch>
                    </p:blipFill>
                    <p:spPr>
                      <a:xfrm>
                        <a:off x="5993130" y="2292350"/>
                        <a:ext cx="2387600" cy="403225"/>
                      </a:xfrm>
                      <a:prstGeom prst="rect">
                        <a:avLst/>
                      </a:prstGeom>
                    </p:spPr>
                  </p:pic>
                </p:oleObj>
              </mc:Fallback>
            </mc:AlternateContent>
          </a:graphicData>
        </a:graphic>
      </p:graphicFrame>
      <p:graphicFrame>
        <p:nvGraphicFramePr>
          <p:cNvPr id="73" name="Object 72">
            <a:extLst>
              <a:ext uri="{FF2B5EF4-FFF2-40B4-BE49-F238E27FC236}">
                <a16:creationId xmlns:a16="http://schemas.microsoft.com/office/drawing/2014/main" id="{0200B995-0156-48E5-8B59-96346D3878B0}"/>
              </a:ext>
            </a:extLst>
          </p:cNvPr>
          <p:cNvGraphicFramePr>
            <a:graphicFrameLocks noChangeAspect="1"/>
          </p:cNvGraphicFramePr>
          <p:nvPr>
            <p:extLst>
              <p:ext uri="{D42A27DB-BD31-4B8C-83A1-F6EECF244321}">
                <p14:modId xmlns:p14="http://schemas.microsoft.com/office/powerpoint/2010/main" val="4228226272"/>
              </p:ext>
            </p:extLst>
          </p:nvPr>
        </p:nvGraphicFramePr>
        <p:xfrm>
          <a:off x="5992812" y="2630733"/>
          <a:ext cx="2747963" cy="403225"/>
        </p:xfrm>
        <a:graphic>
          <a:graphicData uri="http://schemas.openxmlformats.org/presentationml/2006/ole">
            <mc:AlternateContent xmlns:mc="http://schemas.openxmlformats.org/markup-compatibility/2006">
              <mc:Choice xmlns:v="urn:schemas-microsoft-com:vml" Requires="v">
                <p:oleObj name="Equation" r:id="rId13" imgW="1549080" imgH="228600" progId="Equation.DSMT4">
                  <p:embed/>
                </p:oleObj>
              </mc:Choice>
              <mc:Fallback>
                <p:oleObj name="Equation" r:id="rId13" imgW="1549080" imgH="228600" progId="Equation.DSMT4">
                  <p:embed/>
                  <p:pic>
                    <p:nvPicPr>
                      <p:cNvPr id="71" name="Object 70">
                        <a:extLst>
                          <a:ext uri="{FF2B5EF4-FFF2-40B4-BE49-F238E27FC236}">
                            <a16:creationId xmlns:a16="http://schemas.microsoft.com/office/drawing/2014/main" id="{A06F58C3-33FC-4B40-BAA4-9422260CB40D}"/>
                          </a:ext>
                        </a:extLst>
                      </p:cNvPr>
                      <p:cNvPicPr/>
                      <p:nvPr/>
                    </p:nvPicPr>
                    <p:blipFill>
                      <a:blip r:embed="rId14"/>
                      <a:stretch>
                        <a:fillRect/>
                      </a:stretch>
                    </p:blipFill>
                    <p:spPr>
                      <a:xfrm>
                        <a:off x="5992812" y="2630733"/>
                        <a:ext cx="2747963" cy="403225"/>
                      </a:xfrm>
                      <a:prstGeom prst="rect">
                        <a:avLst/>
                      </a:prstGeom>
                    </p:spPr>
                  </p:pic>
                </p:oleObj>
              </mc:Fallback>
            </mc:AlternateContent>
          </a:graphicData>
        </a:graphic>
      </p:graphicFrame>
      <p:graphicFrame>
        <p:nvGraphicFramePr>
          <p:cNvPr id="74" name="Object 73">
            <a:extLst>
              <a:ext uri="{FF2B5EF4-FFF2-40B4-BE49-F238E27FC236}">
                <a16:creationId xmlns:a16="http://schemas.microsoft.com/office/drawing/2014/main" id="{3786E64E-0635-45A0-96B8-9A234D7BFC31}"/>
              </a:ext>
            </a:extLst>
          </p:cNvPr>
          <p:cNvGraphicFramePr>
            <a:graphicFrameLocks noChangeAspect="1"/>
          </p:cNvGraphicFramePr>
          <p:nvPr>
            <p:extLst>
              <p:ext uri="{D42A27DB-BD31-4B8C-83A1-F6EECF244321}">
                <p14:modId xmlns:p14="http://schemas.microsoft.com/office/powerpoint/2010/main" val="1179900843"/>
              </p:ext>
            </p:extLst>
          </p:nvPr>
        </p:nvGraphicFramePr>
        <p:xfrm>
          <a:off x="5998802" y="2963910"/>
          <a:ext cx="2319337" cy="403225"/>
        </p:xfrm>
        <a:graphic>
          <a:graphicData uri="http://schemas.openxmlformats.org/presentationml/2006/ole">
            <mc:AlternateContent xmlns:mc="http://schemas.openxmlformats.org/markup-compatibility/2006">
              <mc:Choice xmlns:v="urn:schemas-microsoft-com:vml" Requires="v">
                <p:oleObj name="Equation" r:id="rId15" imgW="1307880" imgH="228600" progId="Equation.DSMT4">
                  <p:embed/>
                </p:oleObj>
              </mc:Choice>
              <mc:Fallback>
                <p:oleObj name="Equation" r:id="rId15" imgW="1307880" imgH="228600" progId="Equation.DSMT4">
                  <p:embed/>
                  <p:pic>
                    <p:nvPicPr>
                      <p:cNvPr id="73" name="Object 72">
                        <a:extLst>
                          <a:ext uri="{FF2B5EF4-FFF2-40B4-BE49-F238E27FC236}">
                            <a16:creationId xmlns:a16="http://schemas.microsoft.com/office/drawing/2014/main" id="{0200B995-0156-48E5-8B59-96346D3878B0}"/>
                          </a:ext>
                        </a:extLst>
                      </p:cNvPr>
                      <p:cNvPicPr/>
                      <p:nvPr/>
                    </p:nvPicPr>
                    <p:blipFill>
                      <a:blip r:embed="rId16"/>
                      <a:stretch>
                        <a:fillRect/>
                      </a:stretch>
                    </p:blipFill>
                    <p:spPr>
                      <a:xfrm>
                        <a:off x="5998802" y="2963910"/>
                        <a:ext cx="2319337" cy="403225"/>
                      </a:xfrm>
                      <a:prstGeom prst="rect">
                        <a:avLst/>
                      </a:prstGeom>
                    </p:spPr>
                  </p:pic>
                </p:oleObj>
              </mc:Fallback>
            </mc:AlternateContent>
          </a:graphicData>
        </a:graphic>
      </p:graphicFrame>
      <p:graphicFrame>
        <p:nvGraphicFramePr>
          <p:cNvPr id="75" name="Object 74">
            <a:extLst>
              <a:ext uri="{FF2B5EF4-FFF2-40B4-BE49-F238E27FC236}">
                <a16:creationId xmlns:a16="http://schemas.microsoft.com/office/drawing/2014/main" id="{C77422DE-C84B-435F-974B-44A0F8A7B5EB}"/>
              </a:ext>
            </a:extLst>
          </p:cNvPr>
          <p:cNvGraphicFramePr>
            <a:graphicFrameLocks noChangeAspect="1"/>
          </p:cNvGraphicFramePr>
          <p:nvPr>
            <p:extLst>
              <p:ext uri="{D42A27DB-BD31-4B8C-83A1-F6EECF244321}">
                <p14:modId xmlns:p14="http://schemas.microsoft.com/office/powerpoint/2010/main" val="413175547"/>
              </p:ext>
            </p:extLst>
          </p:nvPr>
        </p:nvGraphicFramePr>
        <p:xfrm>
          <a:off x="5998802" y="3284749"/>
          <a:ext cx="2319337" cy="403225"/>
        </p:xfrm>
        <a:graphic>
          <a:graphicData uri="http://schemas.openxmlformats.org/presentationml/2006/ole">
            <mc:AlternateContent xmlns:mc="http://schemas.openxmlformats.org/markup-compatibility/2006">
              <mc:Choice xmlns:v="urn:schemas-microsoft-com:vml" Requires="v">
                <p:oleObj name="Equation" r:id="rId17" imgW="1307880" imgH="228600" progId="Equation.DSMT4">
                  <p:embed/>
                </p:oleObj>
              </mc:Choice>
              <mc:Fallback>
                <p:oleObj name="Equation" r:id="rId17" imgW="1307880" imgH="228600" progId="Equation.DSMT4">
                  <p:embed/>
                  <p:pic>
                    <p:nvPicPr>
                      <p:cNvPr id="74" name="Object 73">
                        <a:extLst>
                          <a:ext uri="{FF2B5EF4-FFF2-40B4-BE49-F238E27FC236}">
                            <a16:creationId xmlns:a16="http://schemas.microsoft.com/office/drawing/2014/main" id="{3786E64E-0635-45A0-96B8-9A234D7BFC31}"/>
                          </a:ext>
                        </a:extLst>
                      </p:cNvPr>
                      <p:cNvPicPr/>
                      <p:nvPr/>
                    </p:nvPicPr>
                    <p:blipFill>
                      <a:blip r:embed="rId18"/>
                      <a:stretch>
                        <a:fillRect/>
                      </a:stretch>
                    </p:blipFill>
                    <p:spPr>
                      <a:xfrm>
                        <a:off x="5998802" y="3284749"/>
                        <a:ext cx="2319337" cy="403225"/>
                      </a:xfrm>
                      <a:prstGeom prst="rect">
                        <a:avLst/>
                      </a:prstGeom>
                    </p:spPr>
                  </p:pic>
                </p:oleObj>
              </mc:Fallback>
            </mc:AlternateContent>
          </a:graphicData>
        </a:graphic>
      </p:graphicFrame>
      <p:graphicFrame>
        <p:nvGraphicFramePr>
          <p:cNvPr id="76" name="Object 75">
            <a:extLst>
              <a:ext uri="{FF2B5EF4-FFF2-40B4-BE49-F238E27FC236}">
                <a16:creationId xmlns:a16="http://schemas.microsoft.com/office/drawing/2014/main" id="{E094B318-49EB-4FE5-8293-59F748265E08}"/>
              </a:ext>
            </a:extLst>
          </p:cNvPr>
          <p:cNvGraphicFramePr>
            <a:graphicFrameLocks noChangeAspect="1"/>
          </p:cNvGraphicFramePr>
          <p:nvPr>
            <p:extLst>
              <p:ext uri="{D42A27DB-BD31-4B8C-83A1-F6EECF244321}">
                <p14:modId xmlns:p14="http://schemas.microsoft.com/office/powerpoint/2010/main" val="1715510242"/>
              </p:ext>
            </p:extLst>
          </p:nvPr>
        </p:nvGraphicFramePr>
        <p:xfrm>
          <a:off x="5981700" y="3625850"/>
          <a:ext cx="1801813" cy="403225"/>
        </p:xfrm>
        <a:graphic>
          <a:graphicData uri="http://schemas.openxmlformats.org/presentationml/2006/ole">
            <mc:AlternateContent xmlns:mc="http://schemas.openxmlformats.org/markup-compatibility/2006">
              <mc:Choice xmlns:v="urn:schemas-microsoft-com:vml" Requires="v">
                <p:oleObj name="Equation" r:id="rId19" imgW="1015920" imgH="228600" progId="Equation.DSMT4">
                  <p:embed/>
                </p:oleObj>
              </mc:Choice>
              <mc:Fallback>
                <p:oleObj name="Equation" r:id="rId19" imgW="1015920" imgH="228600" progId="Equation.DSMT4">
                  <p:embed/>
                  <p:pic>
                    <p:nvPicPr>
                      <p:cNvPr id="75" name="Object 74">
                        <a:extLst>
                          <a:ext uri="{FF2B5EF4-FFF2-40B4-BE49-F238E27FC236}">
                            <a16:creationId xmlns:a16="http://schemas.microsoft.com/office/drawing/2014/main" id="{C77422DE-C84B-435F-974B-44A0F8A7B5EB}"/>
                          </a:ext>
                        </a:extLst>
                      </p:cNvPr>
                      <p:cNvPicPr/>
                      <p:nvPr/>
                    </p:nvPicPr>
                    <p:blipFill>
                      <a:blip r:embed="rId20"/>
                      <a:stretch>
                        <a:fillRect/>
                      </a:stretch>
                    </p:blipFill>
                    <p:spPr>
                      <a:xfrm>
                        <a:off x="5981700" y="3625850"/>
                        <a:ext cx="1801813" cy="403225"/>
                      </a:xfrm>
                      <a:prstGeom prst="rect">
                        <a:avLst/>
                      </a:prstGeom>
                    </p:spPr>
                  </p:pic>
                </p:oleObj>
              </mc:Fallback>
            </mc:AlternateContent>
          </a:graphicData>
        </a:graphic>
      </p:graphicFrame>
      <p:graphicFrame>
        <p:nvGraphicFramePr>
          <p:cNvPr id="77" name="Object 76">
            <a:extLst>
              <a:ext uri="{FF2B5EF4-FFF2-40B4-BE49-F238E27FC236}">
                <a16:creationId xmlns:a16="http://schemas.microsoft.com/office/drawing/2014/main" id="{0220F066-3795-486C-BCDC-B3C70E51FAD8}"/>
              </a:ext>
            </a:extLst>
          </p:cNvPr>
          <p:cNvGraphicFramePr>
            <a:graphicFrameLocks noChangeAspect="1"/>
          </p:cNvGraphicFramePr>
          <p:nvPr>
            <p:extLst>
              <p:ext uri="{D42A27DB-BD31-4B8C-83A1-F6EECF244321}">
                <p14:modId xmlns:p14="http://schemas.microsoft.com/office/powerpoint/2010/main" val="556577773"/>
              </p:ext>
            </p:extLst>
          </p:nvPr>
        </p:nvGraphicFramePr>
        <p:xfrm>
          <a:off x="5986463" y="3944974"/>
          <a:ext cx="2319337" cy="403225"/>
        </p:xfrm>
        <a:graphic>
          <a:graphicData uri="http://schemas.openxmlformats.org/presentationml/2006/ole">
            <mc:AlternateContent xmlns:mc="http://schemas.openxmlformats.org/markup-compatibility/2006">
              <mc:Choice xmlns:v="urn:schemas-microsoft-com:vml" Requires="v">
                <p:oleObj name="Equation" r:id="rId21" imgW="1307880" imgH="228600" progId="Equation.DSMT4">
                  <p:embed/>
                </p:oleObj>
              </mc:Choice>
              <mc:Fallback>
                <p:oleObj name="Equation" r:id="rId21" imgW="1307880" imgH="228600" progId="Equation.DSMT4">
                  <p:embed/>
                  <p:pic>
                    <p:nvPicPr>
                      <p:cNvPr id="76" name="Object 75">
                        <a:extLst>
                          <a:ext uri="{FF2B5EF4-FFF2-40B4-BE49-F238E27FC236}">
                            <a16:creationId xmlns:a16="http://schemas.microsoft.com/office/drawing/2014/main" id="{E094B318-49EB-4FE5-8293-59F748265E08}"/>
                          </a:ext>
                        </a:extLst>
                      </p:cNvPr>
                      <p:cNvPicPr/>
                      <p:nvPr/>
                    </p:nvPicPr>
                    <p:blipFill>
                      <a:blip r:embed="rId22"/>
                      <a:stretch>
                        <a:fillRect/>
                      </a:stretch>
                    </p:blipFill>
                    <p:spPr>
                      <a:xfrm>
                        <a:off x="5986463" y="3944974"/>
                        <a:ext cx="2319337" cy="403225"/>
                      </a:xfrm>
                      <a:prstGeom prst="rect">
                        <a:avLst/>
                      </a:prstGeom>
                    </p:spPr>
                  </p:pic>
                </p:oleObj>
              </mc:Fallback>
            </mc:AlternateContent>
          </a:graphicData>
        </a:graphic>
      </p:graphicFrame>
      <p:graphicFrame>
        <p:nvGraphicFramePr>
          <p:cNvPr id="78" name="Object 77">
            <a:extLst>
              <a:ext uri="{FF2B5EF4-FFF2-40B4-BE49-F238E27FC236}">
                <a16:creationId xmlns:a16="http://schemas.microsoft.com/office/drawing/2014/main" id="{07EDECF5-EE72-4BF2-B101-778F09F2B2A8}"/>
              </a:ext>
            </a:extLst>
          </p:cNvPr>
          <p:cNvGraphicFramePr>
            <a:graphicFrameLocks noChangeAspect="1"/>
          </p:cNvGraphicFramePr>
          <p:nvPr>
            <p:extLst>
              <p:ext uri="{D42A27DB-BD31-4B8C-83A1-F6EECF244321}">
                <p14:modId xmlns:p14="http://schemas.microsoft.com/office/powerpoint/2010/main" val="606200632"/>
              </p:ext>
            </p:extLst>
          </p:nvPr>
        </p:nvGraphicFramePr>
        <p:xfrm>
          <a:off x="5973763" y="4287838"/>
          <a:ext cx="2500312" cy="403225"/>
        </p:xfrm>
        <a:graphic>
          <a:graphicData uri="http://schemas.openxmlformats.org/presentationml/2006/ole">
            <mc:AlternateContent xmlns:mc="http://schemas.openxmlformats.org/markup-compatibility/2006">
              <mc:Choice xmlns:v="urn:schemas-microsoft-com:vml" Requires="v">
                <p:oleObj name="Equation" r:id="rId23" imgW="1409400" imgH="228600" progId="Equation.DSMT4">
                  <p:embed/>
                </p:oleObj>
              </mc:Choice>
              <mc:Fallback>
                <p:oleObj name="Equation" r:id="rId23" imgW="1409400" imgH="228600" progId="Equation.DSMT4">
                  <p:embed/>
                  <p:pic>
                    <p:nvPicPr>
                      <p:cNvPr id="77" name="Object 76">
                        <a:extLst>
                          <a:ext uri="{FF2B5EF4-FFF2-40B4-BE49-F238E27FC236}">
                            <a16:creationId xmlns:a16="http://schemas.microsoft.com/office/drawing/2014/main" id="{0220F066-3795-486C-BCDC-B3C70E51FAD8}"/>
                          </a:ext>
                        </a:extLst>
                      </p:cNvPr>
                      <p:cNvPicPr/>
                      <p:nvPr/>
                    </p:nvPicPr>
                    <p:blipFill>
                      <a:blip r:embed="rId24"/>
                      <a:stretch>
                        <a:fillRect/>
                      </a:stretch>
                    </p:blipFill>
                    <p:spPr>
                      <a:xfrm>
                        <a:off x="5973763" y="4287838"/>
                        <a:ext cx="2500312" cy="403225"/>
                      </a:xfrm>
                      <a:prstGeom prst="rect">
                        <a:avLst/>
                      </a:prstGeom>
                    </p:spPr>
                  </p:pic>
                </p:oleObj>
              </mc:Fallback>
            </mc:AlternateContent>
          </a:graphicData>
        </a:graphic>
      </p:graphicFrame>
      <p:graphicFrame>
        <p:nvGraphicFramePr>
          <p:cNvPr id="79" name="Object 78">
            <a:extLst>
              <a:ext uri="{FF2B5EF4-FFF2-40B4-BE49-F238E27FC236}">
                <a16:creationId xmlns:a16="http://schemas.microsoft.com/office/drawing/2014/main" id="{9AAD4CD1-3E22-4B67-8CDF-387CA1973753}"/>
              </a:ext>
            </a:extLst>
          </p:cNvPr>
          <p:cNvGraphicFramePr>
            <a:graphicFrameLocks noChangeAspect="1"/>
          </p:cNvGraphicFramePr>
          <p:nvPr>
            <p:extLst>
              <p:ext uri="{D42A27DB-BD31-4B8C-83A1-F6EECF244321}">
                <p14:modId xmlns:p14="http://schemas.microsoft.com/office/powerpoint/2010/main" val="431199000"/>
              </p:ext>
            </p:extLst>
          </p:nvPr>
        </p:nvGraphicFramePr>
        <p:xfrm>
          <a:off x="5986463" y="4629150"/>
          <a:ext cx="1914525" cy="403225"/>
        </p:xfrm>
        <a:graphic>
          <a:graphicData uri="http://schemas.openxmlformats.org/presentationml/2006/ole">
            <mc:AlternateContent xmlns:mc="http://schemas.openxmlformats.org/markup-compatibility/2006">
              <mc:Choice xmlns:v="urn:schemas-microsoft-com:vml" Requires="v">
                <p:oleObj name="Equation" r:id="rId25" imgW="1079280" imgH="228600" progId="Equation.DSMT4">
                  <p:embed/>
                </p:oleObj>
              </mc:Choice>
              <mc:Fallback>
                <p:oleObj name="Equation" r:id="rId25" imgW="1079280" imgH="228600" progId="Equation.DSMT4">
                  <p:embed/>
                  <p:pic>
                    <p:nvPicPr>
                      <p:cNvPr id="78" name="Object 77">
                        <a:extLst>
                          <a:ext uri="{FF2B5EF4-FFF2-40B4-BE49-F238E27FC236}">
                            <a16:creationId xmlns:a16="http://schemas.microsoft.com/office/drawing/2014/main" id="{07EDECF5-EE72-4BF2-B101-778F09F2B2A8}"/>
                          </a:ext>
                        </a:extLst>
                      </p:cNvPr>
                      <p:cNvPicPr/>
                      <p:nvPr/>
                    </p:nvPicPr>
                    <p:blipFill>
                      <a:blip r:embed="rId26"/>
                      <a:stretch>
                        <a:fillRect/>
                      </a:stretch>
                    </p:blipFill>
                    <p:spPr>
                      <a:xfrm>
                        <a:off x="5986463" y="4629150"/>
                        <a:ext cx="1914525" cy="403225"/>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C6F786D5-B056-4C69-939A-004BEE2E22BF}"/>
              </a:ext>
            </a:extLst>
          </p:cNvPr>
          <p:cNvPicPr>
            <a:picLocks noChangeAspect="1"/>
          </p:cNvPicPr>
          <p:nvPr>
            <a:audioFile r:link="rId3"/>
            <p:extLst>
              <p:ext uri="{DAA4B4D4-6D71-4841-9C94-3DE7FCFB9230}">
                <p14:media xmlns:p14="http://schemas.microsoft.com/office/powerpoint/2010/main" r:embed="rId2"/>
              </p:ext>
            </p:extLst>
          </p:nvPr>
        </p:nvPicPr>
        <p:blipFill>
          <a:blip r:embed="rId2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29608807"/>
      </p:ext>
    </p:extLst>
  </p:cSld>
  <p:clrMapOvr>
    <a:masterClrMapping/>
  </p:clrMapOvr>
  <mc:AlternateContent xmlns:mc="http://schemas.openxmlformats.org/markup-compatibility/2006" xmlns:p14="http://schemas.microsoft.com/office/powerpoint/2010/main">
    <mc:Choice Requires="p14">
      <p:transition spd="slow" p14:dur="2000" advTm="228918"/>
    </mc:Choice>
    <mc:Fallback xmlns="">
      <p:transition spd="slow" advTm="228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8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8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7"/>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8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9"/>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8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91"/>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8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2"/>
                                        </p:tgtEl>
                                        <p:attrNameLst>
                                          <p:attrName>style.visibility</p:attrName>
                                        </p:attrNameLst>
                                      </p:cBhvr>
                                      <p:to>
                                        <p:strVal val="visible"/>
                                      </p:to>
                                    </p:set>
                                  </p:childTnLst>
                                </p:cTn>
                              </p:par>
                              <p:par>
                                <p:cTn id="79" presetID="1" presetClass="exit" presetSubtype="0" fill="hold" grpId="1" nodeType="withEffect">
                                  <p:stCondLst>
                                    <p:cond delay="0"/>
                                  </p:stCondLst>
                                  <p:childTnLst>
                                    <p:set>
                                      <p:cBhvr>
                                        <p:cTn id="80" dur="1" fill="hold">
                                          <p:stCondLst>
                                            <p:cond delay="0"/>
                                          </p:stCondLst>
                                        </p:cTn>
                                        <p:tgtEl>
                                          <p:spTgt spid="9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93"/>
                                        </p:tgtEl>
                                        <p:attrNameLst>
                                          <p:attrName>style.visibility</p:attrName>
                                        </p:attrNameLst>
                                      </p:cBhvr>
                                      <p:to>
                                        <p:strVal val="visible"/>
                                      </p:to>
                                    </p:set>
                                  </p:childTnLst>
                                </p:cTn>
                              </p:par>
                              <p:par>
                                <p:cTn id="89" presetID="1" presetClass="exit" presetSubtype="0" fill="hold" grpId="1" nodeType="withEffect">
                                  <p:stCondLst>
                                    <p:cond delay="0"/>
                                  </p:stCondLst>
                                  <p:childTnLst>
                                    <p:set>
                                      <p:cBhvr>
                                        <p:cTn id="90" dur="1" fill="hold">
                                          <p:stCondLst>
                                            <p:cond delay="0"/>
                                          </p:stCondLst>
                                        </p:cTn>
                                        <p:tgtEl>
                                          <p:spTgt spid="92"/>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7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4"/>
                                        </p:tgtEl>
                                        <p:attrNameLst>
                                          <p:attrName>style.visibility</p:attrName>
                                        </p:attrNameLst>
                                      </p:cBhvr>
                                      <p:to>
                                        <p:strVal val="visible"/>
                                      </p:to>
                                    </p:set>
                                  </p:childTnLst>
                                </p:cTn>
                              </p:par>
                              <p:par>
                                <p:cTn id="99" presetID="1" presetClass="exit" presetSubtype="0" fill="hold" grpId="1" nodeType="withEffect">
                                  <p:stCondLst>
                                    <p:cond delay="0"/>
                                  </p:stCondLst>
                                  <p:childTnLst>
                                    <p:set>
                                      <p:cBhvr>
                                        <p:cTn id="100" dur="1" fill="hold">
                                          <p:stCondLst>
                                            <p:cond delay="0"/>
                                          </p:stCondLst>
                                        </p:cTn>
                                        <p:tgtEl>
                                          <p:spTgt spid="93"/>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7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95"/>
                                        </p:tgtEl>
                                        <p:attrNameLst>
                                          <p:attrName>style.visibility</p:attrName>
                                        </p:attrNameLst>
                                      </p:cBhvr>
                                      <p:to>
                                        <p:strVal val="visible"/>
                                      </p:to>
                                    </p:set>
                                  </p:childTnLst>
                                </p:cTn>
                              </p:par>
                              <p:par>
                                <p:cTn id="109" presetID="1" presetClass="exit" presetSubtype="0" fill="hold" grpId="1" nodeType="withEffect">
                                  <p:stCondLst>
                                    <p:cond delay="0"/>
                                  </p:stCondLst>
                                  <p:childTnLst>
                                    <p:set>
                                      <p:cBhvr>
                                        <p:cTn id="110" dur="1" fill="hold">
                                          <p:stCondLst>
                                            <p:cond delay="0"/>
                                          </p:stCondLst>
                                        </p:cTn>
                                        <p:tgtEl>
                                          <p:spTgt spid="9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7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9" fill="hold" display="0">
                  <p:stCondLst>
                    <p:cond delay="indefinite"/>
                  </p:stCondLst>
                  <p:endCondLst>
                    <p:cond evt="onStopAudio" delay="0">
                      <p:tgtEl>
                        <p:sldTgt/>
                      </p:tgtEl>
                    </p:cond>
                  </p:endCondLst>
                </p:cTn>
                <p:tgtEl>
                  <p:spTgt spid="11"/>
                </p:tgtEl>
              </p:cMediaNode>
            </p:audio>
          </p:childTnLst>
        </p:cTn>
      </p:par>
    </p:tnLst>
    <p:bldLst>
      <p:bldP spid="7" grpId="0" animBg="1"/>
      <p:bldP spid="7" grpId="1" animBg="1"/>
      <p:bldP spid="80" grpId="0" animBg="1"/>
      <p:bldP spid="80" grpId="1" animBg="1"/>
      <p:bldP spid="83" grpId="0" animBg="1"/>
      <p:bldP spid="83" grpId="1" animBg="1"/>
      <p:bldP spid="85" grpId="0" animBg="1"/>
      <p:bldP spid="85" grpId="1" animBg="1"/>
      <p:bldP spid="87" grpId="0" animBg="1"/>
      <p:bldP spid="87" grpId="1" animBg="1"/>
      <p:bldP spid="89" grpId="0" animBg="1"/>
      <p:bldP spid="89"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03E4-2CD8-4DFB-81CA-C73B71BDB692}"/>
              </a:ext>
            </a:extLst>
          </p:cNvPr>
          <p:cNvSpPr>
            <a:spLocks noGrp="1"/>
          </p:cNvSpPr>
          <p:nvPr>
            <p:ph type="title"/>
          </p:nvPr>
        </p:nvSpPr>
        <p:spPr/>
        <p:txBody>
          <a:bodyPr/>
          <a:lstStyle/>
          <a:p>
            <a:r>
              <a:rPr lang="en-US" dirty="0"/>
              <a:t>A simpler example</a:t>
            </a:r>
          </a:p>
        </p:txBody>
      </p:sp>
      <p:sp>
        <p:nvSpPr>
          <p:cNvPr id="3" name="Content Placeholder 2">
            <a:extLst>
              <a:ext uri="{FF2B5EF4-FFF2-40B4-BE49-F238E27FC236}">
                <a16:creationId xmlns:a16="http://schemas.microsoft.com/office/drawing/2014/main" id="{046DFC4D-CE2B-46F4-B9B8-F7FAE7CC418B}"/>
              </a:ext>
            </a:extLst>
          </p:cNvPr>
          <p:cNvSpPr>
            <a:spLocks noGrp="1"/>
          </p:cNvSpPr>
          <p:nvPr>
            <p:ph idx="1"/>
          </p:nvPr>
        </p:nvSpPr>
        <p:spPr/>
        <p:txBody>
          <a:bodyPr/>
          <a:lstStyle/>
          <a:p>
            <a:r>
              <a:rPr lang="en-US" dirty="0"/>
              <a:t>Here is the system of linear equations:</a:t>
            </a:r>
          </a:p>
          <a:p>
            <a:endParaRPr lang="en-US" dirty="0"/>
          </a:p>
        </p:txBody>
      </p:sp>
      <p:sp>
        <p:nvSpPr>
          <p:cNvPr id="4" name="Footer Placeholder 3">
            <a:extLst>
              <a:ext uri="{FF2B5EF4-FFF2-40B4-BE49-F238E27FC236}">
                <a16:creationId xmlns:a16="http://schemas.microsoft.com/office/drawing/2014/main" id="{9722013A-E4D1-4E40-B6A9-B575D818D721}"/>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28A4F80D-23BC-4C10-9A55-18683C82FACA}"/>
              </a:ext>
            </a:extLst>
          </p:cNvPr>
          <p:cNvSpPr>
            <a:spLocks noGrp="1"/>
          </p:cNvSpPr>
          <p:nvPr>
            <p:ph type="sldNum" sz="quarter" idx="12"/>
          </p:nvPr>
        </p:nvSpPr>
        <p:spPr/>
        <p:txBody>
          <a:bodyPr/>
          <a:lstStyle/>
          <a:p>
            <a:fld id="{42EF6DC8-DA9C-4533-8A40-BB00A2545AF8}" type="slidenum">
              <a:rPr lang="en-CA" smtClean="0"/>
              <a:pPr/>
              <a:t>26</a:t>
            </a:fld>
            <a:endParaRPr lang="en-CA"/>
          </a:p>
        </p:txBody>
      </p:sp>
      <p:graphicFrame>
        <p:nvGraphicFramePr>
          <p:cNvPr id="263" name="Object 262">
            <a:extLst>
              <a:ext uri="{FF2B5EF4-FFF2-40B4-BE49-F238E27FC236}">
                <a16:creationId xmlns:a16="http://schemas.microsoft.com/office/drawing/2014/main" id="{47074CE0-9DEA-45CC-8C69-B8E019D07731}"/>
              </a:ext>
            </a:extLst>
          </p:cNvPr>
          <p:cNvGraphicFramePr>
            <a:graphicFrameLocks noChangeAspect="1"/>
          </p:cNvGraphicFramePr>
          <p:nvPr>
            <p:extLst>
              <p:ext uri="{D42A27DB-BD31-4B8C-83A1-F6EECF244321}">
                <p14:modId xmlns:p14="http://schemas.microsoft.com/office/powerpoint/2010/main" val="3900245502"/>
              </p:ext>
            </p:extLst>
          </p:nvPr>
        </p:nvGraphicFramePr>
        <p:xfrm>
          <a:off x="73247" y="1920351"/>
          <a:ext cx="7693978" cy="4039076"/>
        </p:xfrm>
        <a:graphic>
          <a:graphicData uri="http://schemas.openxmlformats.org/presentationml/2006/ole">
            <mc:AlternateContent xmlns:mc="http://schemas.openxmlformats.org/markup-compatibility/2006">
              <mc:Choice xmlns:v="urn:schemas-microsoft-com:vml" Requires="v">
                <p:oleObj name="Equation" r:id="rId5" imgW="4762440" imgH="2514600" progId="Equation.DSMT4">
                  <p:embed/>
                </p:oleObj>
              </mc:Choice>
              <mc:Fallback>
                <p:oleObj name="Equation" r:id="rId5" imgW="4762440" imgH="2514600" progId="Equation.DSMT4">
                  <p:embed/>
                  <p:pic>
                    <p:nvPicPr>
                      <p:cNvPr id="250" name="Object 249">
                        <a:extLst>
                          <a:ext uri="{FF2B5EF4-FFF2-40B4-BE49-F238E27FC236}">
                            <a16:creationId xmlns:a16="http://schemas.microsoft.com/office/drawing/2014/main" id="{6C796E55-702F-4777-A0FF-9836514F5701}"/>
                          </a:ext>
                        </a:extLst>
                      </p:cNvPr>
                      <p:cNvPicPr/>
                      <p:nvPr/>
                    </p:nvPicPr>
                    <p:blipFill>
                      <a:blip r:embed="rId6"/>
                      <a:stretch>
                        <a:fillRect/>
                      </a:stretch>
                    </p:blipFill>
                    <p:spPr>
                      <a:xfrm>
                        <a:off x="73247" y="1920351"/>
                        <a:ext cx="7693978" cy="4039076"/>
                      </a:xfrm>
                      <a:prstGeom prst="rect">
                        <a:avLst/>
                      </a:prstGeom>
                    </p:spPr>
                  </p:pic>
                </p:oleObj>
              </mc:Fallback>
            </mc:AlternateContent>
          </a:graphicData>
        </a:graphic>
      </p:graphicFrame>
      <p:graphicFrame>
        <p:nvGraphicFramePr>
          <p:cNvPr id="264" name="Object 263">
            <a:extLst>
              <a:ext uri="{FF2B5EF4-FFF2-40B4-BE49-F238E27FC236}">
                <a16:creationId xmlns:a16="http://schemas.microsoft.com/office/drawing/2014/main" id="{58CFAB82-75A6-478D-AD81-3FE5D7E9EA33}"/>
              </a:ext>
            </a:extLst>
          </p:cNvPr>
          <p:cNvGraphicFramePr>
            <a:graphicFrameLocks noChangeAspect="1"/>
          </p:cNvGraphicFramePr>
          <p:nvPr>
            <p:extLst>
              <p:ext uri="{D42A27DB-BD31-4B8C-83A1-F6EECF244321}">
                <p14:modId xmlns:p14="http://schemas.microsoft.com/office/powerpoint/2010/main" val="671536845"/>
              </p:ext>
            </p:extLst>
          </p:nvPr>
        </p:nvGraphicFramePr>
        <p:xfrm>
          <a:off x="7843933" y="1874362"/>
          <a:ext cx="1126331" cy="4039076"/>
        </p:xfrm>
        <a:graphic>
          <a:graphicData uri="http://schemas.openxmlformats.org/presentationml/2006/ole">
            <mc:AlternateContent xmlns:mc="http://schemas.openxmlformats.org/markup-compatibility/2006">
              <mc:Choice xmlns:v="urn:schemas-microsoft-com:vml" Requires="v">
                <p:oleObj name="Equation" r:id="rId7" imgW="698400" imgH="2514600" progId="Equation.DSMT4">
                  <p:embed/>
                </p:oleObj>
              </mc:Choice>
              <mc:Fallback>
                <p:oleObj name="Equation" r:id="rId7" imgW="698400" imgH="2514600" progId="Equation.DSMT4">
                  <p:embed/>
                  <p:pic>
                    <p:nvPicPr>
                      <p:cNvPr id="263" name="Object 262">
                        <a:extLst>
                          <a:ext uri="{FF2B5EF4-FFF2-40B4-BE49-F238E27FC236}">
                            <a16:creationId xmlns:a16="http://schemas.microsoft.com/office/drawing/2014/main" id="{47074CE0-9DEA-45CC-8C69-B8E019D07731}"/>
                          </a:ext>
                        </a:extLst>
                      </p:cNvPr>
                      <p:cNvPicPr/>
                      <p:nvPr/>
                    </p:nvPicPr>
                    <p:blipFill>
                      <a:blip r:embed="rId8"/>
                      <a:stretch>
                        <a:fillRect/>
                      </a:stretch>
                    </p:blipFill>
                    <p:spPr>
                      <a:xfrm>
                        <a:off x="7843933" y="1874362"/>
                        <a:ext cx="1126331" cy="4039076"/>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DC635238-0556-4BC2-9A5F-B8C54091BEB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69731996"/>
      </p:ext>
    </p:extLst>
  </p:cSld>
  <p:clrMapOvr>
    <a:masterClrMapping/>
  </p:clrMapOvr>
  <mc:AlternateContent xmlns:mc="http://schemas.openxmlformats.org/markup-compatibility/2006" xmlns:p14="http://schemas.microsoft.com/office/powerpoint/2010/main">
    <mc:Choice Requires="p14">
      <p:transition spd="slow" p14:dur="2000" advTm="13314"/>
    </mc:Choice>
    <mc:Fallback xmlns="">
      <p:transition spd="slow" advTm="13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C308CBA7-F32C-44F7-AFA5-0FA869204630}"/>
              </a:ext>
            </a:extLst>
          </p:cNvPr>
          <p:cNvSpPr/>
          <p:nvPr/>
        </p:nvSpPr>
        <p:spPr>
          <a:xfrm>
            <a:off x="1476462" y="2785145"/>
            <a:ext cx="3963488" cy="3271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666E9CC7-0369-4C22-B3A3-B8B49399C7F3}"/>
              </a:ext>
            </a:extLst>
          </p:cNvPr>
          <p:cNvSpPr/>
          <p:nvPr/>
        </p:nvSpPr>
        <p:spPr>
          <a:xfrm rot="5400000">
            <a:off x="-16942" y="4276988"/>
            <a:ext cx="3310856" cy="3271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DADA0FB8-BED5-43D2-AD7C-CECC7366D8C5}"/>
              </a:ext>
            </a:extLst>
          </p:cNvPr>
          <p:cNvSpPr/>
          <p:nvPr/>
        </p:nvSpPr>
        <p:spPr>
          <a:xfrm>
            <a:off x="1488667" y="5792760"/>
            <a:ext cx="3963488" cy="3271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29E6539B-142A-4629-BD7B-E9C89DC59BB1}"/>
              </a:ext>
            </a:extLst>
          </p:cNvPr>
          <p:cNvSpPr/>
          <p:nvPr/>
        </p:nvSpPr>
        <p:spPr>
          <a:xfrm rot="5400000">
            <a:off x="3650921" y="4288953"/>
            <a:ext cx="3310856" cy="3271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D0AAE109-8BF1-4542-852F-2FF9AB194A29}"/>
              </a:ext>
            </a:extLst>
          </p:cNvPr>
          <p:cNvSpPr/>
          <p:nvPr/>
        </p:nvSpPr>
        <p:spPr>
          <a:xfrm rot="5400000">
            <a:off x="3256003" y="3307978"/>
            <a:ext cx="1102375" cy="3271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 simpler 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229600" cy="4983162"/>
          </a:xfrm>
        </p:spPr>
        <p:txBody>
          <a:bodyPr/>
          <a:lstStyle/>
          <a:p>
            <a:r>
              <a:rPr lang="en-US" dirty="0"/>
              <a:t>Copying the solutions back to our room</a:t>
            </a:r>
          </a:p>
          <a:p>
            <a:endParaRPr lang="en-US" dirty="0"/>
          </a:p>
          <a:p>
            <a:endParaRPr lang="en-US" dirty="0"/>
          </a:p>
          <a:p>
            <a:pPr marL="0" indent="0">
              <a:buNone/>
            </a:pP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27</a:t>
            </a:fld>
            <a:endParaRPr lang="en-CA"/>
          </a:p>
        </p:txBody>
      </p:sp>
      <p:sp>
        <p:nvSpPr>
          <p:cNvPr id="28" name="Oval 27">
            <a:extLst>
              <a:ext uri="{FF2B5EF4-FFF2-40B4-BE49-F238E27FC236}">
                <a16:creationId xmlns:a16="http://schemas.microsoft.com/office/drawing/2014/main" id="{E0338ECA-D6AE-41C9-92B4-59CA9A6D0153}"/>
              </a:ext>
            </a:extLst>
          </p:cNvPr>
          <p:cNvSpPr/>
          <p:nvPr/>
        </p:nvSpPr>
        <p:spPr>
          <a:xfrm>
            <a:off x="1575992" y="2919414"/>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01CD02AE-21DD-46DD-9528-7B625320E3FA}"/>
              </a:ext>
            </a:extLst>
          </p:cNvPr>
          <p:cNvSpPr/>
          <p:nvPr/>
        </p:nvSpPr>
        <p:spPr>
          <a:xfrm>
            <a:off x="2311098" y="2919414"/>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688F9573-82B4-4D34-97BB-64CFE0810E3E}"/>
              </a:ext>
            </a:extLst>
          </p:cNvPr>
          <p:cNvSpPr/>
          <p:nvPr/>
        </p:nvSpPr>
        <p:spPr>
          <a:xfrm>
            <a:off x="3046204" y="2919414"/>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55CD13FA-6B24-4FFB-BE44-CCE0720D4BF1}"/>
              </a:ext>
            </a:extLst>
          </p:cNvPr>
          <p:cNvSpPr/>
          <p:nvPr/>
        </p:nvSpPr>
        <p:spPr>
          <a:xfrm>
            <a:off x="3781310" y="2919414"/>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4F9CF8E3-8CA1-4D6E-B206-4F2D107B1BD6}"/>
              </a:ext>
            </a:extLst>
          </p:cNvPr>
          <p:cNvSpPr/>
          <p:nvPr/>
        </p:nvSpPr>
        <p:spPr>
          <a:xfrm>
            <a:off x="4516416" y="2919414"/>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44052817-8327-4487-B4B7-39E2B35BA66C}"/>
              </a:ext>
            </a:extLst>
          </p:cNvPr>
          <p:cNvSpPr/>
          <p:nvPr/>
        </p:nvSpPr>
        <p:spPr>
          <a:xfrm>
            <a:off x="1575992" y="3668606"/>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9DFEF149-FB66-445A-85D6-423B8634E913}"/>
              </a:ext>
            </a:extLst>
          </p:cNvPr>
          <p:cNvSpPr/>
          <p:nvPr/>
        </p:nvSpPr>
        <p:spPr>
          <a:xfrm>
            <a:off x="2311098"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Oval 49">
            <a:extLst>
              <a:ext uri="{FF2B5EF4-FFF2-40B4-BE49-F238E27FC236}">
                <a16:creationId xmlns:a16="http://schemas.microsoft.com/office/drawing/2014/main" id="{DF860848-90BC-47E4-A930-3215257CDEC0}"/>
              </a:ext>
            </a:extLst>
          </p:cNvPr>
          <p:cNvSpPr/>
          <p:nvPr/>
        </p:nvSpPr>
        <p:spPr>
          <a:xfrm>
            <a:off x="3046204"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7262EC4B-B4C7-4488-A533-99A7AB0878D8}"/>
              </a:ext>
            </a:extLst>
          </p:cNvPr>
          <p:cNvSpPr/>
          <p:nvPr/>
        </p:nvSpPr>
        <p:spPr>
          <a:xfrm>
            <a:off x="3781310" y="3668606"/>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47CA8383-BB67-4007-B336-D2EE0295A8C2}"/>
              </a:ext>
            </a:extLst>
          </p:cNvPr>
          <p:cNvSpPr/>
          <p:nvPr/>
        </p:nvSpPr>
        <p:spPr>
          <a:xfrm>
            <a:off x="4516416" y="3668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1C59CB67-BDB7-421D-A3E4-C5820AA28316}"/>
              </a:ext>
            </a:extLst>
          </p:cNvPr>
          <p:cNvSpPr/>
          <p:nvPr/>
        </p:nvSpPr>
        <p:spPr>
          <a:xfrm>
            <a:off x="1575992" y="4400706"/>
            <a:ext cx="91440" cy="9144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209884CB-3D23-4B05-BFB1-1E4882DB938F}"/>
              </a:ext>
            </a:extLst>
          </p:cNvPr>
          <p:cNvSpPr/>
          <p:nvPr/>
        </p:nvSpPr>
        <p:spPr>
          <a:xfrm>
            <a:off x="2311098"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08D71A88-FD66-4736-877B-C93946F0C5BB}"/>
              </a:ext>
            </a:extLst>
          </p:cNvPr>
          <p:cNvSpPr/>
          <p:nvPr/>
        </p:nvSpPr>
        <p:spPr>
          <a:xfrm>
            <a:off x="3046204"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C00571A3-05DC-4B1F-8926-5DE877AB0F96}"/>
              </a:ext>
            </a:extLst>
          </p:cNvPr>
          <p:cNvSpPr/>
          <p:nvPr/>
        </p:nvSpPr>
        <p:spPr>
          <a:xfrm>
            <a:off x="3781310"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3970FA2B-B0E2-4CDA-AA39-CAD2E74002DF}"/>
              </a:ext>
            </a:extLst>
          </p:cNvPr>
          <p:cNvSpPr/>
          <p:nvPr/>
        </p:nvSpPr>
        <p:spPr>
          <a:xfrm>
            <a:off x="4516416" y="44007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522A2DC8-EE25-4173-A8AF-12C733F497B5}"/>
              </a:ext>
            </a:extLst>
          </p:cNvPr>
          <p:cNvSpPr/>
          <p:nvPr/>
        </p:nvSpPr>
        <p:spPr>
          <a:xfrm>
            <a:off x="1575992" y="5132806"/>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542CEBDC-350E-4081-9DC7-20A3267DDD7F}"/>
              </a:ext>
            </a:extLst>
          </p:cNvPr>
          <p:cNvSpPr/>
          <p:nvPr/>
        </p:nvSpPr>
        <p:spPr>
          <a:xfrm>
            <a:off x="2311098"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68966406-D0BB-47B4-90AA-EE36D8FEAC56}"/>
              </a:ext>
            </a:extLst>
          </p:cNvPr>
          <p:cNvSpPr/>
          <p:nvPr/>
        </p:nvSpPr>
        <p:spPr>
          <a:xfrm>
            <a:off x="3046204"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D73375B1-4B98-4E1F-979B-BB003642E80E}"/>
              </a:ext>
            </a:extLst>
          </p:cNvPr>
          <p:cNvSpPr/>
          <p:nvPr/>
        </p:nvSpPr>
        <p:spPr>
          <a:xfrm>
            <a:off x="3781310"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2E7FCC4F-1911-40EE-94F9-A97C2C69A339}"/>
              </a:ext>
            </a:extLst>
          </p:cNvPr>
          <p:cNvSpPr/>
          <p:nvPr/>
        </p:nvSpPr>
        <p:spPr>
          <a:xfrm>
            <a:off x="4516416" y="51328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D51E0816-92A4-42B7-A84C-71BF7B3547B8}"/>
              </a:ext>
            </a:extLst>
          </p:cNvPr>
          <p:cNvSpPr/>
          <p:nvPr/>
        </p:nvSpPr>
        <p:spPr>
          <a:xfrm>
            <a:off x="1575992" y="5864906"/>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2E28F521-EE66-4E18-8A46-69F7AE06C910}"/>
              </a:ext>
            </a:extLst>
          </p:cNvPr>
          <p:cNvSpPr/>
          <p:nvPr/>
        </p:nvSpPr>
        <p:spPr>
          <a:xfrm>
            <a:off x="2311098" y="5864906"/>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76DAB665-4AB1-421B-AF81-D6112CFD5579}"/>
              </a:ext>
            </a:extLst>
          </p:cNvPr>
          <p:cNvSpPr/>
          <p:nvPr/>
        </p:nvSpPr>
        <p:spPr>
          <a:xfrm>
            <a:off x="3046204" y="5864906"/>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51C1D546-9FE6-42EF-89DC-216AE7F848B0}"/>
              </a:ext>
            </a:extLst>
          </p:cNvPr>
          <p:cNvSpPr/>
          <p:nvPr/>
        </p:nvSpPr>
        <p:spPr>
          <a:xfrm>
            <a:off x="3781310" y="5864906"/>
            <a:ext cx="91440" cy="9144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a:extLst>
              <a:ext uri="{FF2B5EF4-FFF2-40B4-BE49-F238E27FC236}">
                <a16:creationId xmlns:a16="http://schemas.microsoft.com/office/drawing/2014/main" id="{E884B7DB-453D-42AF-A185-6C6BDEB7E664}"/>
              </a:ext>
            </a:extLst>
          </p:cNvPr>
          <p:cNvSpPr/>
          <p:nvPr/>
        </p:nvSpPr>
        <p:spPr>
          <a:xfrm>
            <a:off x="4516416" y="5864906"/>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xtBox 118">
            <a:extLst>
              <a:ext uri="{FF2B5EF4-FFF2-40B4-BE49-F238E27FC236}">
                <a16:creationId xmlns:a16="http://schemas.microsoft.com/office/drawing/2014/main" id="{38BCA0E5-6B46-428D-90C2-619A8CB8CA6C}"/>
              </a:ext>
            </a:extLst>
          </p:cNvPr>
          <p:cNvSpPr txBox="1"/>
          <p:nvPr/>
        </p:nvSpPr>
        <p:spPr>
          <a:xfrm>
            <a:off x="648245" y="4225129"/>
            <a:ext cx="837441" cy="430887"/>
          </a:xfrm>
          <a:prstGeom prst="rect">
            <a:avLst/>
          </a:prstGeom>
          <a:noFill/>
        </p:spPr>
        <p:txBody>
          <a:bodyPr wrap="square">
            <a:spAutoFit/>
          </a:bodyPr>
          <a:lstStyle/>
          <a:p>
            <a:r>
              <a:rPr lang="en-US" sz="2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–5</a:t>
            </a:r>
            <a:r>
              <a:rPr kumimoji="0" lang="en-US" sz="2200" b="0" u="none" strike="noStrike" kern="1200" cap="none" spc="0" normalizeH="0" baseline="0" noProof="0" dirty="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rPr>
              <a:t>°C</a:t>
            </a:r>
            <a:endParaRPr lang="en-US" dirty="0">
              <a:solidFill>
                <a:schemeClr val="bg1"/>
              </a:solidFill>
            </a:endParaRPr>
          </a:p>
        </p:txBody>
      </p:sp>
      <p:sp>
        <p:nvSpPr>
          <p:cNvPr id="122" name="Oval 121">
            <a:extLst>
              <a:ext uri="{FF2B5EF4-FFF2-40B4-BE49-F238E27FC236}">
                <a16:creationId xmlns:a16="http://schemas.microsoft.com/office/drawing/2014/main" id="{FB41E877-C641-4017-9F40-BAEC4397EADA}"/>
              </a:ext>
            </a:extLst>
          </p:cNvPr>
          <p:cNvSpPr/>
          <p:nvPr/>
        </p:nvSpPr>
        <p:spPr>
          <a:xfrm>
            <a:off x="5247657" y="2920812"/>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EA1B68B2-14C8-4CAE-8650-F9D857C228ED}"/>
              </a:ext>
            </a:extLst>
          </p:cNvPr>
          <p:cNvSpPr/>
          <p:nvPr/>
        </p:nvSpPr>
        <p:spPr>
          <a:xfrm>
            <a:off x="5247657" y="3670004"/>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9652EA8D-26D9-47FC-8762-DCCEC6B317F3}"/>
              </a:ext>
            </a:extLst>
          </p:cNvPr>
          <p:cNvSpPr/>
          <p:nvPr/>
        </p:nvSpPr>
        <p:spPr>
          <a:xfrm>
            <a:off x="5247657" y="4402104"/>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80D3C76A-6710-413C-9C20-FAFA438B84A1}"/>
              </a:ext>
            </a:extLst>
          </p:cNvPr>
          <p:cNvSpPr/>
          <p:nvPr/>
        </p:nvSpPr>
        <p:spPr>
          <a:xfrm>
            <a:off x="5247657" y="5134204"/>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F5CEBDA2-41D7-4707-A16C-9B51594FBBBC}"/>
              </a:ext>
            </a:extLst>
          </p:cNvPr>
          <p:cNvSpPr/>
          <p:nvPr/>
        </p:nvSpPr>
        <p:spPr>
          <a:xfrm>
            <a:off x="5247657" y="5866304"/>
            <a:ext cx="91440" cy="914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extBox 130">
            <a:extLst>
              <a:ext uri="{FF2B5EF4-FFF2-40B4-BE49-F238E27FC236}">
                <a16:creationId xmlns:a16="http://schemas.microsoft.com/office/drawing/2014/main" id="{60FB11AE-1D3E-4158-9501-74D579A7110B}"/>
              </a:ext>
            </a:extLst>
          </p:cNvPr>
          <p:cNvSpPr txBox="1"/>
          <p:nvPr/>
        </p:nvSpPr>
        <p:spPr>
          <a:xfrm>
            <a:off x="5495872" y="3456214"/>
            <a:ext cx="1017939" cy="430887"/>
          </a:xfrm>
          <a:prstGeom prst="rect">
            <a:avLst/>
          </a:prstGeom>
          <a:noFill/>
        </p:spPr>
        <p:txBody>
          <a:bodyPr wrap="square">
            <a:spAutoFit/>
          </a:bodyPr>
          <a:lstStyle/>
          <a:p>
            <a:r>
              <a:rPr kumimoji="0" lang="en-US" sz="2200" b="0" u="none" strike="noStrike" kern="1200" cap="none" spc="0" normalizeH="0" baseline="0" noProof="0" dirty="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rPr>
              <a:t>100°C</a:t>
            </a:r>
            <a:endParaRPr lang="en-US" dirty="0">
              <a:solidFill>
                <a:schemeClr val="bg1"/>
              </a:solidFill>
            </a:endParaRPr>
          </a:p>
        </p:txBody>
      </p:sp>
      <p:sp>
        <p:nvSpPr>
          <p:cNvPr id="151" name="TextBox 150">
            <a:extLst>
              <a:ext uri="{FF2B5EF4-FFF2-40B4-BE49-F238E27FC236}">
                <a16:creationId xmlns:a16="http://schemas.microsoft.com/office/drawing/2014/main" id="{E187B43F-E375-4F6E-BFB4-E3C559BF7857}"/>
              </a:ext>
            </a:extLst>
          </p:cNvPr>
          <p:cNvSpPr txBox="1"/>
          <p:nvPr/>
        </p:nvSpPr>
        <p:spPr>
          <a:xfrm>
            <a:off x="3556389" y="6203206"/>
            <a:ext cx="1017939" cy="430887"/>
          </a:xfrm>
          <a:prstGeom prst="rect">
            <a:avLst/>
          </a:prstGeom>
          <a:noFill/>
        </p:spPr>
        <p:txBody>
          <a:bodyPr wrap="square">
            <a:spAutoFit/>
          </a:bodyPr>
          <a:lstStyle/>
          <a:p>
            <a:r>
              <a:rPr kumimoji="0" lang="en-US" sz="2200" b="0" u="none" strike="noStrike" kern="1200" cap="none" spc="0" normalizeH="0" baseline="0" noProof="0" dirty="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rPr>
              <a:t>18°C</a:t>
            </a:r>
            <a:endParaRPr lang="en-US" dirty="0">
              <a:solidFill>
                <a:schemeClr val="bg1"/>
              </a:solidFill>
            </a:endParaRPr>
          </a:p>
        </p:txBody>
      </p:sp>
      <p:sp>
        <p:nvSpPr>
          <p:cNvPr id="51" name="TextBox 50">
            <a:extLst>
              <a:ext uri="{FF2B5EF4-FFF2-40B4-BE49-F238E27FC236}">
                <a16:creationId xmlns:a16="http://schemas.microsoft.com/office/drawing/2014/main" id="{1C84E338-2769-4C2B-BAB9-C0F44D1D84EF}"/>
              </a:ext>
            </a:extLst>
          </p:cNvPr>
          <p:cNvSpPr txBox="1"/>
          <p:nvPr/>
        </p:nvSpPr>
        <p:spPr>
          <a:xfrm>
            <a:off x="1972908" y="3297550"/>
            <a:ext cx="820684" cy="430887"/>
          </a:xfrm>
          <a:prstGeom prst="rect">
            <a:avLst/>
          </a:prstGeom>
          <a:noFill/>
        </p:spPr>
        <p:txBody>
          <a:bodyPr wrap="square">
            <a:spAutoFit/>
          </a:bodyPr>
          <a:lstStyle/>
          <a:p>
            <a:r>
              <a:rPr lang="en-US" sz="2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18.8</a:t>
            </a:r>
            <a:endParaRPr lang="en-US" dirty="0">
              <a:solidFill>
                <a:schemeClr val="bg1"/>
              </a:solidFill>
            </a:endParaRPr>
          </a:p>
        </p:txBody>
      </p:sp>
      <p:sp>
        <p:nvSpPr>
          <p:cNvPr id="53" name="TextBox 52">
            <a:extLst>
              <a:ext uri="{FF2B5EF4-FFF2-40B4-BE49-F238E27FC236}">
                <a16:creationId xmlns:a16="http://schemas.microsoft.com/office/drawing/2014/main" id="{72C2B87D-6B28-4973-B85A-01EB2B8F9EDF}"/>
              </a:ext>
            </a:extLst>
          </p:cNvPr>
          <p:cNvSpPr txBox="1"/>
          <p:nvPr/>
        </p:nvSpPr>
        <p:spPr>
          <a:xfrm>
            <a:off x="2806164" y="3297550"/>
            <a:ext cx="837441" cy="430887"/>
          </a:xfrm>
          <a:prstGeom prst="rect">
            <a:avLst/>
          </a:prstGeom>
          <a:noFill/>
        </p:spPr>
        <p:txBody>
          <a:bodyPr wrap="square">
            <a:spAutoFit/>
          </a:bodyPr>
          <a:lstStyle/>
          <a:p>
            <a:r>
              <a:rPr lang="en-US" sz="2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22.5</a:t>
            </a:r>
            <a:endParaRPr lang="en-US" dirty="0">
              <a:solidFill>
                <a:schemeClr val="bg1"/>
              </a:solidFill>
            </a:endParaRPr>
          </a:p>
        </p:txBody>
      </p:sp>
      <p:sp>
        <p:nvSpPr>
          <p:cNvPr id="65" name="TextBox 64">
            <a:extLst>
              <a:ext uri="{FF2B5EF4-FFF2-40B4-BE49-F238E27FC236}">
                <a16:creationId xmlns:a16="http://schemas.microsoft.com/office/drawing/2014/main" id="{66115F3E-4FCE-43F9-849D-3A764DDD0D67}"/>
              </a:ext>
            </a:extLst>
          </p:cNvPr>
          <p:cNvSpPr txBox="1"/>
          <p:nvPr/>
        </p:nvSpPr>
        <p:spPr>
          <a:xfrm>
            <a:off x="4273235" y="3297550"/>
            <a:ext cx="837441" cy="430887"/>
          </a:xfrm>
          <a:prstGeom prst="rect">
            <a:avLst/>
          </a:prstGeom>
          <a:noFill/>
        </p:spPr>
        <p:txBody>
          <a:bodyPr wrap="square">
            <a:spAutoFit/>
          </a:bodyPr>
          <a:lstStyle/>
          <a:p>
            <a:r>
              <a:rPr lang="en-US" sz="2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76.7</a:t>
            </a:r>
            <a:endParaRPr lang="en-US" dirty="0">
              <a:solidFill>
                <a:schemeClr val="bg1"/>
              </a:solidFill>
            </a:endParaRPr>
          </a:p>
        </p:txBody>
      </p:sp>
      <p:sp>
        <p:nvSpPr>
          <p:cNvPr id="67" name="TextBox 66">
            <a:extLst>
              <a:ext uri="{FF2B5EF4-FFF2-40B4-BE49-F238E27FC236}">
                <a16:creationId xmlns:a16="http://schemas.microsoft.com/office/drawing/2014/main" id="{991D0672-CD8E-4690-AF9D-FC52F98A4747}"/>
              </a:ext>
            </a:extLst>
          </p:cNvPr>
          <p:cNvSpPr txBox="1"/>
          <p:nvPr/>
        </p:nvSpPr>
        <p:spPr>
          <a:xfrm>
            <a:off x="1942428" y="4022974"/>
            <a:ext cx="820684" cy="430887"/>
          </a:xfrm>
          <a:prstGeom prst="rect">
            <a:avLst/>
          </a:prstGeom>
          <a:noFill/>
        </p:spPr>
        <p:txBody>
          <a:bodyPr wrap="square">
            <a:spAutoFit/>
          </a:bodyPr>
          <a:lstStyle/>
          <a:p>
            <a:r>
              <a:rPr lang="en-US" sz="2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15.2</a:t>
            </a:r>
            <a:endParaRPr lang="en-US" dirty="0">
              <a:solidFill>
                <a:schemeClr val="bg1"/>
              </a:solidFill>
            </a:endParaRPr>
          </a:p>
        </p:txBody>
      </p:sp>
      <p:sp>
        <p:nvSpPr>
          <p:cNvPr id="69" name="TextBox 68">
            <a:extLst>
              <a:ext uri="{FF2B5EF4-FFF2-40B4-BE49-F238E27FC236}">
                <a16:creationId xmlns:a16="http://schemas.microsoft.com/office/drawing/2014/main" id="{9108E247-A5A3-4EDC-89E5-B2367F310D1A}"/>
              </a:ext>
            </a:extLst>
          </p:cNvPr>
          <p:cNvSpPr txBox="1"/>
          <p:nvPr/>
        </p:nvSpPr>
        <p:spPr>
          <a:xfrm>
            <a:off x="2775684" y="4022974"/>
            <a:ext cx="837441" cy="430887"/>
          </a:xfrm>
          <a:prstGeom prst="rect">
            <a:avLst/>
          </a:prstGeom>
          <a:noFill/>
        </p:spPr>
        <p:txBody>
          <a:bodyPr wrap="square">
            <a:spAutoFit/>
          </a:bodyPr>
          <a:lstStyle/>
          <a:p>
            <a:r>
              <a:rPr lang="en-US" sz="2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26.2</a:t>
            </a:r>
            <a:endParaRPr lang="en-US" dirty="0">
              <a:solidFill>
                <a:schemeClr val="bg1"/>
              </a:solidFill>
            </a:endParaRPr>
          </a:p>
        </p:txBody>
      </p:sp>
      <p:sp>
        <p:nvSpPr>
          <p:cNvPr id="71" name="TextBox 70">
            <a:extLst>
              <a:ext uri="{FF2B5EF4-FFF2-40B4-BE49-F238E27FC236}">
                <a16:creationId xmlns:a16="http://schemas.microsoft.com/office/drawing/2014/main" id="{6D885A30-13F2-409E-8D47-0BA8086D45A0}"/>
              </a:ext>
            </a:extLst>
          </p:cNvPr>
          <p:cNvSpPr txBox="1"/>
          <p:nvPr/>
        </p:nvSpPr>
        <p:spPr>
          <a:xfrm>
            <a:off x="4242755" y="4022974"/>
            <a:ext cx="837441" cy="430887"/>
          </a:xfrm>
          <a:prstGeom prst="rect">
            <a:avLst/>
          </a:prstGeom>
          <a:noFill/>
        </p:spPr>
        <p:txBody>
          <a:bodyPr wrap="square">
            <a:spAutoFit/>
          </a:bodyPr>
          <a:lstStyle/>
          <a:p>
            <a:r>
              <a:rPr lang="en-US" sz="2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53.3</a:t>
            </a:r>
            <a:endParaRPr lang="en-US" dirty="0">
              <a:solidFill>
                <a:schemeClr val="bg1"/>
              </a:solidFill>
            </a:endParaRPr>
          </a:p>
        </p:txBody>
      </p:sp>
      <p:sp>
        <p:nvSpPr>
          <p:cNvPr id="73" name="TextBox 72">
            <a:extLst>
              <a:ext uri="{FF2B5EF4-FFF2-40B4-BE49-F238E27FC236}">
                <a16:creationId xmlns:a16="http://schemas.microsoft.com/office/drawing/2014/main" id="{FEE947A6-16FC-46ED-85B6-00B94CF18569}"/>
              </a:ext>
            </a:extLst>
          </p:cNvPr>
          <p:cNvSpPr txBox="1"/>
          <p:nvPr/>
        </p:nvSpPr>
        <p:spPr>
          <a:xfrm>
            <a:off x="1911948" y="4732299"/>
            <a:ext cx="820684" cy="430887"/>
          </a:xfrm>
          <a:prstGeom prst="rect">
            <a:avLst/>
          </a:prstGeom>
          <a:noFill/>
        </p:spPr>
        <p:txBody>
          <a:bodyPr wrap="square">
            <a:spAutoFit/>
          </a:bodyPr>
          <a:lstStyle/>
          <a:p>
            <a:r>
              <a:rPr lang="en-US" sz="2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20.7</a:t>
            </a:r>
            <a:endParaRPr lang="en-US" dirty="0">
              <a:solidFill>
                <a:schemeClr val="bg1"/>
              </a:solidFill>
            </a:endParaRPr>
          </a:p>
        </p:txBody>
      </p:sp>
      <p:sp>
        <p:nvSpPr>
          <p:cNvPr id="74" name="TextBox 73">
            <a:extLst>
              <a:ext uri="{FF2B5EF4-FFF2-40B4-BE49-F238E27FC236}">
                <a16:creationId xmlns:a16="http://schemas.microsoft.com/office/drawing/2014/main" id="{0D5F1E4D-7410-4F19-914A-AB6DC9DEFAD2}"/>
              </a:ext>
            </a:extLst>
          </p:cNvPr>
          <p:cNvSpPr txBox="1"/>
          <p:nvPr/>
        </p:nvSpPr>
        <p:spPr>
          <a:xfrm>
            <a:off x="2745204" y="4732299"/>
            <a:ext cx="837441" cy="430887"/>
          </a:xfrm>
          <a:prstGeom prst="rect">
            <a:avLst/>
          </a:prstGeom>
          <a:noFill/>
        </p:spPr>
        <p:txBody>
          <a:bodyPr wrap="square">
            <a:spAutoFit/>
          </a:bodyPr>
          <a:lstStyle/>
          <a:p>
            <a:r>
              <a:rPr lang="en-US" sz="2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26.2</a:t>
            </a:r>
            <a:endParaRPr lang="en-US" dirty="0">
              <a:solidFill>
                <a:schemeClr val="bg1"/>
              </a:solidFill>
            </a:endParaRPr>
          </a:p>
        </p:txBody>
      </p:sp>
      <p:sp>
        <p:nvSpPr>
          <p:cNvPr id="75" name="TextBox 74">
            <a:extLst>
              <a:ext uri="{FF2B5EF4-FFF2-40B4-BE49-F238E27FC236}">
                <a16:creationId xmlns:a16="http://schemas.microsoft.com/office/drawing/2014/main" id="{57720135-0750-4000-AD20-545C4C5F5EF1}"/>
              </a:ext>
            </a:extLst>
          </p:cNvPr>
          <p:cNvSpPr txBox="1"/>
          <p:nvPr/>
        </p:nvSpPr>
        <p:spPr>
          <a:xfrm>
            <a:off x="4212275" y="4732299"/>
            <a:ext cx="837441" cy="430887"/>
          </a:xfrm>
          <a:prstGeom prst="rect">
            <a:avLst/>
          </a:prstGeom>
          <a:noFill/>
        </p:spPr>
        <p:txBody>
          <a:bodyPr wrap="square">
            <a:spAutoFit/>
          </a:bodyPr>
          <a:lstStyle/>
          <a:p>
            <a:r>
              <a:rPr lang="en-US" sz="2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42.6</a:t>
            </a:r>
            <a:endParaRPr lang="en-US" dirty="0">
              <a:solidFill>
                <a:schemeClr val="bg1"/>
              </a:solidFill>
            </a:endParaRPr>
          </a:p>
        </p:txBody>
      </p:sp>
      <p:sp>
        <p:nvSpPr>
          <p:cNvPr id="76" name="TextBox 75">
            <a:extLst>
              <a:ext uri="{FF2B5EF4-FFF2-40B4-BE49-F238E27FC236}">
                <a16:creationId xmlns:a16="http://schemas.microsoft.com/office/drawing/2014/main" id="{312E41EA-E0E1-4F1C-819C-B8CFCC0A5AC0}"/>
              </a:ext>
            </a:extLst>
          </p:cNvPr>
          <p:cNvSpPr txBox="1"/>
          <p:nvPr/>
        </p:nvSpPr>
        <p:spPr>
          <a:xfrm>
            <a:off x="3477096" y="4022974"/>
            <a:ext cx="837441" cy="430887"/>
          </a:xfrm>
          <a:prstGeom prst="rect">
            <a:avLst/>
          </a:prstGeom>
          <a:noFill/>
        </p:spPr>
        <p:txBody>
          <a:bodyPr wrap="square">
            <a:spAutoFit/>
          </a:bodyPr>
          <a:lstStyle/>
          <a:p>
            <a:r>
              <a:rPr lang="en-US" sz="2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40.7</a:t>
            </a:r>
            <a:endParaRPr lang="en-US" dirty="0">
              <a:solidFill>
                <a:schemeClr val="bg1"/>
              </a:solidFill>
            </a:endParaRPr>
          </a:p>
        </p:txBody>
      </p:sp>
      <p:sp>
        <p:nvSpPr>
          <p:cNvPr id="77" name="TextBox 76">
            <a:extLst>
              <a:ext uri="{FF2B5EF4-FFF2-40B4-BE49-F238E27FC236}">
                <a16:creationId xmlns:a16="http://schemas.microsoft.com/office/drawing/2014/main" id="{9C784A21-CE3E-4CD0-BF8E-AC226D5E91EF}"/>
              </a:ext>
            </a:extLst>
          </p:cNvPr>
          <p:cNvSpPr txBox="1"/>
          <p:nvPr/>
        </p:nvSpPr>
        <p:spPr>
          <a:xfrm>
            <a:off x="3463460" y="4732299"/>
            <a:ext cx="837441" cy="430887"/>
          </a:xfrm>
          <a:prstGeom prst="rect">
            <a:avLst/>
          </a:prstGeom>
          <a:noFill/>
        </p:spPr>
        <p:txBody>
          <a:bodyPr wrap="square">
            <a:spAutoFit/>
          </a:bodyPr>
          <a:lstStyle/>
          <a:p>
            <a:r>
              <a:rPr lang="en-US" sz="2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31.9</a:t>
            </a:r>
            <a:endParaRPr lang="en-US" dirty="0">
              <a:solidFill>
                <a:schemeClr val="bg1"/>
              </a:solidFill>
            </a:endParaRPr>
          </a:p>
        </p:txBody>
      </p:sp>
      <p:graphicFrame>
        <p:nvGraphicFramePr>
          <p:cNvPr id="78" name="Object 77">
            <a:extLst>
              <a:ext uri="{FF2B5EF4-FFF2-40B4-BE49-F238E27FC236}">
                <a16:creationId xmlns:a16="http://schemas.microsoft.com/office/drawing/2014/main" id="{0E963057-9396-460B-8A1E-57B7C3CFB271}"/>
              </a:ext>
            </a:extLst>
          </p:cNvPr>
          <p:cNvGraphicFramePr>
            <a:graphicFrameLocks noChangeAspect="1"/>
          </p:cNvGraphicFramePr>
          <p:nvPr>
            <p:extLst>
              <p:ext uri="{D42A27DB-BD31-4B8C-83A1-F6EECF244321}">
                <p14:modId xmlns:p14="http://schemas.microsoft.com/office/powerpoint/2010/main" val="2008275755"/>
              </p:ext>
            </p:extLst>
          </p:nvPr>
        </p:nvGraphicFramePr>
        <p:xfrm>
          <a:off x="7843933" y="1874362"/>
          <a:ext cx="1126331" cy="4039076"/>
        </p:xfrm>
        <a:graphic>
          <a:graphicData uri="http://schemas.openxmlformats.org/presentationml/2006/ole">
            <mc:AlternateContent xmlns:mc="http://schemas.openxmlformats.org/markup-compatibility/2006">
              <mc:Choice xmlns:v="urn:schemas-microsoft-com:vml" Requires="v">
                <p:oleObj name="Equation" r:id="rId5" imgW="698400" imgH="2514600" progId="Equation.DSMT4">
                  <p:embed/>
                </p:oleObj>
              </mc:Choice>
              <mc:Fallback>
                <p:oleObj name="Equation" r:id="rId5" imgW="698400" imgH="2514600" progId="Equation.DSMT4">
                  <p:embed/>
                  <p:pic>
                    <p:nvPicPr>
                      <p:cNvPr id="264" name="Object 263">
                        <a:extLst>
                          <a:ext uri="{FF2B5EF4-FFF2-40B4-BE49-F238E27FC236}">
                            <a16:creationId xmlns:a16="http://schemas.microsoft.com/office/drawing/2014/main" id="{58CFAB82-75A6-478D-AD81-3FE5D7E9EA33}"/>
                          </a:ext>
                        </a:extLst>
                      </p:cNvPr>
                      <p:cNvPicPr/>
                      <p:nvPr/>
                    </p:nvPicPr>
                    <p:blipFill>
                      <a:blip r:embed="rId6"/>
                      <a:stretch>
                        <a:fillRect/>
                      </a:stretch>
                    </p:blipFill>
                    <p:spPr>
                      <a:xfrm>
                        <a:off x="7843933" y="1874362"/>
                        <a:ext cx="1126331" cy="4039076"/>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A59888D7-2519-4AFD-8033-9B6E9A21B2C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77657744"/>
      </p:ext>
    </p:extLst>
  </p:cSld>
  <p:clrMapOvr>
    <a:masterClrMapping/>
  </p:clrMapOvr>
  <mc:AlternateContent xmlns:mc="http://schemas.openxmlformats.org/markup-compatibility/2006" xmlns:p14="http://schemas.microsoft.com/office/powerpoint/2010/main">
    <mc:Choice Requires="p14">
      <p:transition spd="slow" p14:dur="2000" advTm="70106"/>
    </mc:Choice>
    <mc:Fallback xmlns="">
      <p:transition spd="slow" advTm="70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
                                  </p:stCondLst>
                                  <p:childTnLst>
                                    <p:set>
                                      <p:cBhvr>
                                        <p:cTn id="13" dur="1" fill="hold">
                                          <p:stCondLst>
                                            <p:cond delay="0"/>
                                          </p:stCondLst>
                                        </p:cTn>
                                        <p:tgtEl>
                                          <p:spTgt spid="53"/>
                                        </p:tgtEl>
                                        <p:attrNameLst>
                                          <p:attrName>style.visibility</p:attrName>
                                        </p:attrNameLst>
                                      </p:cBhvr>
                                      <p:to>
                                        <p:strVal val="visible"/>
                                      </p:to>
                                    </p:set>
                                  </p:childTnLst>
                                </p:cTn>
                              </p:par>
                            </p:childTnLst>
                          </p:cTn>
                        </p:par>
                        <p:par>
                          <p:cTn id="14" fill="hold">
                            <p:stCondLst>
                              <p:cond delay="100"/>
                            </p:stCondLst>
                            <p:childTnLst>
                              <p:par>
                                <p:cTn id="15" presetID="1" presetClass="entr" presetSubtype="0" fill="hold" grpId="0" nodeType="afterEffect">
                                  <p:stCondLst>
                                    <p:cond delay="100"/>
                                  </p:stCondLst>
                                  <p:childTnLst>
                                    <p:set>
                                      <p:cBhvr>
                                        <p:cTn id="16" dur="1" fill="hold">
                                          <p:stCondLst>
                                            <p:cond delay="0"/>
                                          </p:stCondLst>
                                        </p:cTn>
                                        <p:tgtEl>
                                          <p:spTgt spid="65"/>
                                        </p:tgtEl>
                                        <p:attrNameLst>
                                          <p:attrName>style.visibility</p:attrName>
                                        </p:attrNameLst>
                                      </p:cBhvr>
                                      <p:to>
                                        <p:strVal val="visible"/>
                                      </p:to>
                                    </p:set>
                                  </p:childTnLst>
                                </p:cTn>
                              </p:par>
                            </p:childTnLst>
                          </p:cTn>
                        </p:par>
                        <p:par>
                          <p:cTn id="17" fill="hold">
                            <p:stCondLst>
                              <p:cond delay="200"/>
                            </p:stCondLst>
                            <p:childTnLst>
                              <p:par>
                                <p:cTn id="18" presetID="1" presetClass="entr" presetSubtype="0" fill="hold" grpId="0" nodeType="afterEffect">
                                  <p:stCondLst>
                                    <p:cond delay="100"/>
                                  </p:stCondLst>
                                  <p:childTnLst>
                                    <p:set>
                                      <p:cBhvr>
                                        <p:cTn id="19" dur="1" fill="hold">
                                          <p:stCondLst>
                                            <p:cond delay="0"/>
                                          </p:stCondLst>
                                        </p:cTn>
                                        <p:tgtEl>
                                          <p:spTgt spid="67"/>
                                        </p:tgtEl>
                                        <p:attrNameLst>
                                          <p:attrName>style.visibility</p:attrName>
                                        </p:attrNameLst>
                                      </p:cBhvr>
                                      <p:to>
                                        <p:strVal val="visible"/>
                                      </p:to>
                                    </p:set>
                                  </p:childTnLst>
                                </p:cTn>
                              </p:par>
                            </p:childTnLst>
                          </p:cTn>
                        </p:par>
                        <p:par>
                          <p:cTn id="20" fill="hold">
                            <p:stCondLst>
                              <p:cond delay="300"/>
                            </p:stCondLst>
                            <p:childTnLst>
                              <p:par>
                                <p:cTn id="21" presetID="1" presetClass="entr" presetSubtype="0" fill="hold" grpId="0" nodeType="afterEffect">
                                  <p:stCondLst>
                                    <p:cond delay="100"/>
                                  </p:stCondLst>
                                  <p:childTnLst>
                                    <p:set>
                                      <p:cBhvr>
                                        <p:cTn id="22" dur="1" fill="hold">
                                          <p:stCondLst>
                                            <p:cond delay="0"/>
                                          </p:stCondLst>
                                        </p:cTn>
                                        <p:tgtEl>
                                          <p:spTgt spid="69"/>
                                        </p:tgtEl>
                                        <p:attrNameLst>
                                          <p:attrName>style.visibility</p:attrName>
                                        </p:attrNameLst>
                                      </p:cBhvr>
                                      <p:to>
                                        <p:strVal val="visible"/>
                                      </p:to>
                                    </p:set>
                                  </p:childTnLst>
                                </p:cTn>
                              </p:par>
                            </p:childTnLst>
                          </p:cTn>
                        </p:par>
                        <p:par>
                          <p:cTn id="23" fill="hold">
                            <p:stCondLst>
                              <p:cond delay="400"/>
                            </p:stCondLst>
                            <p:childTnLst>
                              <p:par>
                                <p:cTn id="24" presetID="1" presetClass="entr" presetSubtype="0" fill="hold" grpId="0" nodeType="afterEffect">
                                  <p:stCondLst>
                                    <p:cond delay="100"/>
                                  </p:stCondLst>
                                  <p:childTnLst>
                                    <p:set>
                                      <p:cBhvr>
                                        <p:cTn id="25" dur="1" fill="hold">
                                          <p:stCondLst>
                                            <p:cond delay="0"/>
                                          </p:stCondLst>
                                        </p:cTn>
                                        <p:tgtEl>
                                          <p:spTgt spid="76"/>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100"/>
                                  </p:stCondLst>
                                  <p:childTnLst>
                                    <p:set>
                                      <p:cBhvr>
                                        <p:cTn id="28" dur="1" fill="hold">
                                          <p:stCondLst>
                                            <p:cond delay="0"/>
                                          </p:stCondLst>
                                        </p:cTn>
                                        <p:tgtEl>
                                          <p:spTgt spid="71"/>
                                        </p:tgtEl>
                                        <p:attrNameLst>
                                          <p:attrName>style.visibility</p:attrName>
                                        </p:attrNameLst>
                                      </p:cBhvr>
                                      <p:to>
                                        <p:strVal val="visible"/>
                                      </p:to>
                                    </p:set>
                                  </p:childTnLst>
                                </p:cTn>
                              </p:par>
                            </p:childTnLst>
                          </p:cTn>
                        </p:par>
                        <p:par>
                          <p:cTn id="29" fill="hold">
                            <p:stCondLst>
                              <p:cond delay="600"/>
                            </p:stCondLst>
                            <p:childTnLst>
                              <p:par>
                                <p:cTn id="30" presetID="1" presetClass="entr" presetSubtype="0" fill="hold" grpId="0" nodeType="afterEffect">
                                  <p:stCondLst>
                                    <p:cond delay="100"/>
                                  </p:stCondLst>
                                  <p:childTnLst>
                                    <p:set>
                                      <p:cBhvr>
                                        <p:cTn id="31" dur="1" fill="hold">
                                          <p:stCondLst>
                                            <p:cond delay="0"/>
                                          </p:stCondLst>
                                        </p:cTn>
                                        <p:tgtEl>
                                          <p:spTgt spid="73"/>
                                        </p:tgtEl>
                                        <p:attrNameLst>
                                          <p:attrName>style.visibility</p:attrName>
                                        </p:attrNameLst>
                                      </p:cBhvr>
                                      <p:to>
                                        <p:strVal val="visible"/>
                                      </p:to>
                                    </p:set>
                                  </p:childTnLst>
                                </p:cTn>
                              </p:par>
                            </p:childTnLst>
                          </p:cTn>
                        </p:par>
                        <p:par>
                          <p:cTn id="32" fill="hold">
                            <p:stCondLst>
                              <p:cond delay="700"/>
                            </p:stCondLst>
                            <p:childTnLst>
                              <p:par>
                                <p:cTn id="33" presetID="1" presetClass="entr" presetSubtype="0" fill="hold" grpId="0" nodeType="afterEffect">
                                  <p:stCondLst>
                                    <p:cond delay="100"/>
                                  </p:stCondLst>
                                  <p:childTnLst>
                                    <p:set>
                                      <p:cBhvr>
                                        <p:cTn id="34" dur="1" fill="hold">
                                          <p:stCondLst>
                                            <p:cond delay="0"/>
                                          </p:stCondLst>
                                        </p:cTn>
                                        <p:tgtEl>
                                          <p:spTgt spid="74"/>
                                        </p:tgtEl>
                                        <p:attrNameLst>
                                          <p:attrName>style.visibility</p:attrName>
                                        </p:attrNameLst>
                                      </p:cBhvr>
                                      <p:to>
                                        <p:strVal val="visible"/>
                                      </p:to>
                                    </p:set>
                                  </p:childTnLst>
                                </p:cTn>
                              </p:par>
                            </p:childTnLst>
                          </p:cTn>
                        </p:par>
                        <p:par>
                          <p:cTn id="35" fill="hold">
                            <p:stCondLst>
                              <p:cond delay="800"/>
                            </p:stCondLst>
                            <p:childTnLst>
                              <p:par>
                                <p:cTn id="36" presetID="1" presetClass="entr" presetSubtype="0" fill="hold" grpId="0" nodeType="afterEffect">
                                  <p:stCondLst>
                                    <p:cond delay="100"/>
                                  </p:stCondLst>
                                  <p:childTnLst>
                                    <p:set>
                                      <p:cBhvr>
                                        <p:cTn id="37" dur="1" fill="hold">
                                          <p:stCondLst>
                                            <p:cond delay="0"/>
                                          </p:stCondLst>
                                        </p:cTn>
                                        <p:tgtEl>
                                          <p:spTgt spid="77"/>
                                        </p:tgtEl>
                                        <p:attrNameLst>
                                          <p:attrName>style.visibility</p:attrName>
                                        </p:attrNameLst>
                                      </p:cBhvr>
                                      <p:to>
                                        <p:strVal val="visible"/>
                                      </p:to>
                                    </p:set>
                                  </p:childTnLst>
                                </p:cTn>
                              </p:par>
                            </p:childTnLst>
                          </p:cTn>
                        </p:par>
                        <p:par>
                          <p:cTn id="38" fill="hold">
                            <p:stCondLst>
                              <p:cond delay="900"/>
                            </p:stCondLst>
                            <p:childTnLst>
                              <p:par>
                                <p:cTn id="39" presetID="1" presetClass="entr" presetSubtype="0" fill="hold" grpId="0" nodeType="afterEffect">
                                  <p:stCondLst>
                                    <p:cond delay="100"/>
                                  </p:stCondLst>
                                  <p:childTnLst>
                                    <p:set>
                                      <p:cBhvr>
                                        <p:cTn id="4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8"/>
                </p:tgtEl>
              </p:cMediaNode>
            </p:audio>
          </p:childTnLst>
        </p:cTn>
      </p:par>
    </p:tnLst>
    <p:bldLst>
      <p:bldP spid="51" grpId="0"/>
      <p:bldP spid="53" grpId="0"/>
      <p:bldP spid="65" grpId="0"/>
      <p:bldP spid="67" grpId="0"/>
      <p:bldP spid="69" grpId="0"/>
      <p:bldP spid="71" grpId="0"/>
      <p:bldP spid="73" grpId="0"/>
      <p:bldP spid="74" grpId="0"/>
      <p:bldP spid="75" grpId="0"/>
      <p:bldP spid="76" grpId="0"/>
      <p:bldP spid="7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267EC-58F9-4E69-B96E-31BF03347942}"/>
              </a:ext>
            </a:extLst>
          </p:cNvPr>
          <p:cNvSpPr>
            <a:spLocks noGrp="1"/>
          </p:cNvSpPr>
          <p:nvPr>
            <p:ph type="title"/>
          </p:nvPr>
        </p:nvSpPr>
        <p:spPr/>
        <p:txBody>
          <a:bodyPr/>
          <a:lstStyle/>
          <a:p>
            <a:r>
              <a:rPr lang="en-US" dirty="0"/>
              <a:t>Three dimensions</a:t>
            </a:r>
          </a:p>
        </p:txBody>
      </p:sp>
      <p:sp>
        <p:nvSpPr>
          <p:cNvPr id="3" name="Content Placeholder 2">
            <a:extLst>
              <a:ext uri="{FF2B5EF4-FFF2-40B4-BE49-F238E27FC236}">
                <a16:creationId xmlns:a16="http://schemas.microsoft.com/office/drawing/2014/main" id="{6FC1DFDA-08CD-4424-AE1A-AFB42DC21777}"/>
              </a:ext>
            </a:extLst>
          </p:cNvPr>
          <p:cNvSpPr>
            <a:spLocks noGrp="1"/>
          </p:cNvSpPr>
          <p:nvPr>
            <p:ph idx="1"/>
          </p:nvPr>
        </p:nvSpPr>
        <p:spPr/>
        <p:txBody>
          <a:bodyPr/>
          <a:lstStyle/>
          <a:p>
            <a:r>
              <a:rPr lang="en-US" dirty="0"/>
              <a:t>With a little effort, you should realize that the finite-difference approximation of Laplace’s equation in three dimensions is:</a:t>
            </a:r>
          </a:p>
          <a:p>
            <a:endParaRPr lang="en-US" dirty="0"/>
          </a:p>
          <a:p>
            <a:endParaRPr lang="en-US" dirty="0"/>
          </a:p>
          <a:p>
            <a:endParaRPr lang="en-US" dirty="0"/>
          </a:p>
          <a:p>
            <a:endParaRPr lang="en-US" dirty="0"/>
          </a:p>
          <a:p>
            <a:r>
              <a:rPr lang="en-US" dirty="0"/>
              <a:t>As before, the value at each point is the average of the six points surrounding it:</a:t>
            </a:r>
          </a:p>
        </p:txBody>
      </p:sp>
      <p:sp>
        <p:nvSpPr>
          <p:cNvPr id="4" name="Footer Placeholder 3">
            <a:extLst>
              <a:ext uri="{FF2B5EF4-FFF2-40B4-BE49-F238E27FC236}">
                <a16:creationId xmlns:a16="http://schemas.microsoft.com/office/drawing/2014/main" id="{39A0A290-7999-4A91-95B1-F048B78A124A}"/>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CC371857-7581-45B6-9843-064951D2B33C}"/>
              </a:ext>
            </a:extLst>
          </p:cNvPr>
          <p:cNvSpPr>
            <a:spLocks noGrp="1"/>
          </p:cNvSpPr>
          <p:nvPr>
            <p:ph type="sldNum" sz="quarter" idx="12"/>
          </p:nvPr>
        </p:nvSpPr>
        <p:spPr/>
        <p:txBody>
          <a:bodyPr/>
          <a:lstStyle/>
          <a:p>
            <a:fld id="{42EF6DC8-DA9C-4533-8A40-BB00A2545AF8}" type="slidenum">
              <a:rPr lang="en-CA" smtClean="0"/>
              <a:pPr/>
              <a:t>28</a:t>
            </a:fld>
            <a:endParaRPr lang="en-CA"/>
          </a:p>
        </p:txBody>
      </p:sp>
      <p:graphicFrame>
        <p:nvGraphicFramePr>
          <p:cNvPr id="6" name="Object 5">
            <a:extLst>
              <a:ext uri="{FF2B5EF4-FFF2-40B4-BE49-F238E27FC236}">
                <a16:creationId xmlns:a16="http://schemas.microsoft.com/office/drawing/2014/main" id="{C5BA956A-FB7F-46AC-82E8-C23FA6341258}"/>
              </a:ext>
            </a:extLst>
          </p:cNvPr>
          <p:cNvGraphicFramePr>
            <a:graphicFrameLocks noChangeAspect="1"/>
          </p:cNvGraphicFramePr>
          <p:nvPr>
            <p:extLst>
              <p:ext uri="{D42A27DB-BD31-4B8C-83A1-F6EECF244321}">
                <p14:modId xmlns:p14="http://schemas.microsoft.com/office/powerpoint/2010/main" val="3333214234"/>
              </p:ext>
            </p:extLst>
          </p:nvPr>
        </p:nvGraphicFramePr>
        <p:xfrm>
          <a:off x="1506538" y="3373233"/>
          <a:ext cx="6265862" cy="425450"/>
        </p:xfrm>
        <a:graphic>
          <a:graphicData uri="http://schemas.openxmlformats.org/presentationml/2006/ole">
            <mc:AlternateContent xmlns:mc="http://schemas.openxmlformats.org/markup-compatibility/2006">
              <mc:Choice xmlns:v="urn:schemas-microsoft-com:vml" Requires="v">
                <p:oleObj name="Equation" r:id="rId5" imgW="3530520" imgH="241200" progId="Equation.DSMT4">
                  <p:embed/>
                </p:oleObj>
              </mc:Choice>
              <mc:Fallback>
                <p:oleObj name="Equation" r:id="rId5" imgW="3530520" imgH="241200" progId="Equation.DSMT4">
                  <p:embed/>
                  <p:pic>
                    <p:nvPicPr>
                      <p:cNvPr id="9" name="Object 8">
                        <a:extLst>
                          <a:ext uri="{FF2B5EF4-FFF2-40B4-BE49-F238E27FC236}">
                            <a16:creationId xmlns:a16="http://schemas.microsoft.com/office/drawing/2014/main" id="{316DEC26-4BB5-497E-B313-7398030E3368}"/>
                          </a:ext>
                        </a:extLst>
                      </p:cNvPr>
                      <p:cNvPicPr/>
                      <p:nvPr/>
                    </p:nvPicPr>
                    <p:blipFill>
                      <a:blip r:embed="rId6"/>
                      <a:stretch>
                        <a:fillRect/>
                      </a:stretch>
                    </p:blipFill>
                    <p:spPr>
                      <a:xfrm>
                        <a:off x="1506538" y="3373233"/>
                        <a:ext cx="6265862" cy="4254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A2F15439-B899-4E7B-9E6F-D745A4AB3173}"/>
              </a:ext>
            </a:extLst>
          </p:cNvPr>
          <p:cNvGraphicFramePr>
            <a:graphicFrameLocks noChangeAspect="1"/>
          </p:cNvGraphicFramePr>
          <p:nvPr>
            <p:extLst>
              <p:ext uri="{D42A27DB-BD31-4B8C-83A1-F6EECF244321}">
                <p14:modId xmlns:p14="http://schemas.microsoft.com/office/powerpoint/2010/main" val="3024334606"/>
              </p:ext>
            </p:extLst>
          </p:nvPr>
        </p:nvGraphicFramePr>
        <p:xfrm>
          <a:off x="1943100" y="2327071"/>
          <a:ext cx="5829300" cy="863600"/>
        </p:xfrm>
        <a:graphic>
          <a:graphicData uri="http://schemas.openxmlformats.org/presentationml/2006/ole">
            <mc:AlternateContent xmlns:mc="http://schemas.openxmlformats.org/markup-compatibility/2006">
              <mc:Choice xmlns:v="urn:schemas-microsoft-com:vml" Requires="v">
                <p:oleObj name="Equation" r:id="rId7" imgW="2984400" imgH="444240" progId="Equation.DSMT4">
                  <p:embed/>
                </p:oleObj>
              </mc:Choice>
              <mc:Fallback>
                <p:oleObj name="Equation" r:id="rId7" imgW="2984400" imgH="444240" progId="Equation.DSMT4">
                  <p:embed/>
                  <p:pic>
                    <p:nvPicPr>
                      <p:cNvPr id="10" name="Object 9">
                        <a:extLst>
                          <a:ext uri="{FF2B5EF4-FFF2-40B4-BE49-F238E27FC236}">
                            <a16:creationId xmlns:a16="http://schemas.microsoft.com/office/drawing/2014/main" id="{21D1D98C-341A-4315-B7E1-19BB50676FAB}"/>
                          </a:ext>
                        </a:extLst>
                      </p:cNvPr>
                      <p:cNvPicPr/>
                      <p:nvPr/>
                    </p:nvPicPr>
                    <p:blipFill>
                      <a:blip r:embed="rId8"/>
                      <a:stretch>
                        <a:fillRect/>
                      </a:stretch>
                    </p:blipFill>
                    <p:spPr>
                      <a:xfrm>
                        <a:off x="1943100" y="2327071"/>
                        <a:ext cx="5829300" cy="8636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662FB412-7679-424B-AE08-F9630A36C5D8}"/>
              </a:ext>
            </a:extLst>
          </p:cNvPr>
          <p:cNvGraphicFramePr>
            <a:graphicFrameLocks noChangeAspect="1"/>
          </p:cNvGraphicFramePr>
          <p:nvPr>
            <p:extLst>
              <p:ext uri="{D42A27DB-BD31-4B8C-83A1-F6EECF244321}">
                <p14:modId xmlns:p14="http://schemas.microsoft.com/office/powerpoint/2010/main" val="2767929067"/>
              </p:ext>
            </p:extLst>
          </p:nvPr>
        </p:nvGraphicFramePr>
        <p:xfrm>
          <a:off x="1506538" y="4649685"/>
          <a:ext cx="5837238" cy="739775"/>
        </p:xfrm>
        <a:graphic>
          <a:graphicData uri="http://schemas.openxmlformats.org/presentationml/2006/ole">
            <mc:AlternateContent xmlns:mc="http://schemas.openxmlformats.org/markup-compatibility/2006">
              <mc:Choice xmlns:v="urn:schemas-microsoft-com:vml" Requires="v">
                <p:oleObj name="Equation" r:id="rId9" imgW="3288960" imgH="419040" progId="Equation.DSMT4">
                  <p:embed/>
                </p:oleObj>
              </mc:Choice>
              <mc:Fallback>
                <p:oleObj name="Equation" r:id="rId9" imgW="3288960" imgH="419040" progId="Equation.DSMT4">
                  <p:embed/>
                  <p:pic>
                    <p:nvPicPr>
                      <p:cNvPr id="6" name="Object 5">
                        <a:extLst>
                          <a:ext uri="{FF2B5EF4-FFF2-40B4-BE49-F238E27FC236}">
                            <a16:creationId xmlns:a16="http://schemas.microsoft.com/office/drawing/2014/main" id="{C5BA956A-FB7F-46AC-82E8-C23FA6341258}"/>
                          </a:ext>
                        </a:extLst>
                      </p:cNvPr>
                      <p:cNvPicPr/>
                      <p:nvPr/>
                    </p:nvPicPr>
                    <p:blipFill>
                      <a:blip r:embed="rId10"/>
                      <a:stretch>
                        <a:fillRect/>
                      </a:stretch>
                    </p:blipFill>
                    <p:spPr>
                      <a:xfrm>
                        <a:off x="1506538" y="4649685"/>
                        <a:ext cx="5837238" cy="739775"/>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CE788532-163A-4812-93D6-47EA4186A5C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02254087"/>
      </p:ext>
    </p:extLst>
  </p:cSld>
  <p:clrMapOvr>
    <a:masterClrMapping/>
  </p:clrMapOvr>
  <mc:AlternateContent xmlns:mc="http://schemas.openxmlformats.org/markup-compatibility/2006" xmlns:p14="http://schemas.microsoft.com/office/powerpoint/2010/main">
    <mc:Choice Requires="p14">
      <p:transition spd="slow" p14:dur="2000" advTm="22856"/>
    </mc:Choice>
    <mc:Fallback xmlns="">
      <p:transition spd="slow" advTm="22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267EC-58F9-4E69-B96E-31BF03347942}"/>
              </a:ext>
            </a:extLst>
          </p:cNvPr>
          <p:cNvSpPr>
            <a:spLocks noGrp="1"/>
          </p:cNvSpPr>
          <p:nvPr>
            <p:ph type="title"/>
          </p:nvPr>
        </p:nvSpPr>
        <p:spPr/>
        <p:txBody>
          <a:bodyPr/>
          <a:lstStyle/>
          <a:p>
            <a:r>
              <a:rPr lang="en-US" dirty="0"/>
              <a:t>Three dimensions</a:t>
            </a:r>
          </a:p>
        </p:txBody>
      </p:sp>
      <p:sp>
        <p:nvSpPr>
          <p:cNvPr id="3" name="Content Placeholder 2">
            <a:extLst>
              <a:ext uri="{FF2B5EF4-FFF2-40B4-BE49-F238E27FC236}">
                <a16:creationId xmlns:a16="http://schemas.microsoft.com/office/drawing/2014/main" id="{6FC1DFDA-08CD-4424-AE1A-AFB42DC21777}"/>
              </a:ext>
            </a:extLst>
          </p:cNvPr>
          <p:cNvSpPr>
            <a:spLocks noGrp="1"/>
          </p:cNvSpPr>
          <p:nvPr>
            <p:ph idx="1"/>
          </p:nvPr>
        </p:nvSpPr>
        <p:spPr/>
        <p:txBody>
          <a:bodyPr/>
          <a:lstStyle/>
          <a:p>
            <a:r>
              <a:rPr lang="en-US" dirty="0"/>
              <a:t>We can visualize this as follows:</a:t>
            </a:r>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39A0A290-7999-4A91-95B1-F048B78A124A}"/>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CC371857-7581-45B6-9843-064951D2B33C}"/>
              </a:ext>
            </a:extLst>
          </p:cNvPr>
          <p:cNvSpPr>
            <a:spLocks noGrp="1"/>
          </p:cNvSpPr>
          <p:nvPr>
            <p:ph type="sldNum" sz="quarter" idx="12"/>
          </p:nvPr>
        </p:nvSpPr>
        <p:spPr/>
        <p:txBody>
          <a:bodyPr/>
          <a:lstStyle/>
          <a:p>
            <a:fld id="{42EF6DC8-DA9C-4533-8A40-BB00A2545AF8}" type="slidenum">
              <a:rPr lang="en-CA" smtClean="0"/>
              <a:pPr/>
              <a:t>29</a:t>
            </a:fld>
            <a:endParaRPr lang="en-CA"/>
          </a:p>
        </p:txBody>
      </p:sp>
      <p:graphicFrame>
        <p:nvGraphicFramePr>
          <p:cNvPr id="8" name="Object 7">
            <a:extLst>
              <a:ext uri="{FF2B5EF4-FFF2-40B4-BE49-F238E27FC236}">
                <a16:creationId xmlns:a16="http://schemas.microsoft.com/office/drawing/2014/main" id="{662FB412-7679-424B-AE08-F9630A36C5D8}"/>
              </a:ext>
            </a:extLst>
          </p:cNvPr>
          <p:cNvGraphicFramePr>
            <a:graphicFrameLocks noChangeAspect="1"/>
          </p:cNvGraphicFramePr>
          <p:nvPr>
            <p:extLst>
              <p:ext uri="{D42A27DB-BD31-4B8C-83A1-F6EECF244321}">
                <p14:modId xmlns:p14="http://schemas.microsoft.com/office/powerpoint/2010/main" val="2711830702"/>
              </p:ext>
            </p:extLst>
          </p:nvPr>
        </p:nvGraphicFramePr>
        <p:xfrm>
          <a:off x="1401762" y="2055075"/>
          <a:ext cx="5837238" cy="739775"/>
        </p:xfrm>
        <a:graphic>
          <a:graphicData uri="http://schemas.openxmlformats.org/presentationml/2006/ole">
            <mc:AlternateContent xmlns:mc="http://schemas.openxmlformats.org/markup-compatibility/2006">
              <mc:Choice xmlns:v="urn:schemas-microsoft-com:vml" Requires="v">
                <p:oleObj name="Equation" r:id="rId4" imgW="3288960" imgH="419040" progId="Equation.DSMT4">
                  <p:embed/>
                </p:oleObj>
              </mc:Choice>
              <mc:Fallback>
                <p:oleObj name="Equation" r:id="rId4" imgW="3288960" imgH="419040" progId="Equation.DSMT4">
                  <p:embed/>
                  <p:pic>
                    <p:nvPicPr>
                      <p:cNvPr id="8" name="Object 7">
                        <a:extLst>
                          <a:ext uri="{FF2B5EF4-FFF2-40B4-BE49-F238E27FC236}">
                            <a16:creationId xmlns:a16="http://schemas.microsoft.com/office/drawing/2014/main" id="{662FB412-7679-424B-AE08-F9630A36C5D8}"/>
                          </a:ext>
                        </a:extLst>
                      </p:cNvPr>
                      <p:cNvPicPr/>
                      <p:nvPr/>
                    </p:nvPicPr>
                    <p:blipFill>
                      <a:blip r:embed="rId5"/>
                      <a:stretch>
                        <a:fillRect/>
                      </a:stretch>
                    </p:blipFill>
                    <p:spPr>
                      <a:xfrm>
                        <a:off x="1401762" y="2055075"/>
                        <a:ext cx="5837238" cy="739775"/>
                      </a:xfrm>
                      <a:prstGeom prst="rect">
                        <a:avLst/>
                      </a:prstGeom>
                    </p:spPr>
                  </p:pic>
                </p:oleObj>
              </mc:Fallback>
            </mc:AlternateContent>
          </a:graphicData>
        </a:graphic>
      </p:graphicFrame>
      <p:cxnSp>
        <p:nvCxnSpPr>
          <p:cNvPr id="11" name="Straight Connector 10">
            <a:extLst>
              <a:ext uri="{FF2B5EF4-FFF2-40B4-BE49-F238E27FC236}">
                <a16:creationId xmlns:a16="http://schemas.microsoft.com/office/drawing/2014/main" id="{62CBD307-E8A2-4EBA-8644-1AA502707050}"/>
              </a:ext>
            </a:extLst>
          </p:cNvPr>
          <p:cNvCxnSpPr/>
          <p:nvPr/>
        </p:nvCxnSpPr>
        <p:spPr>
          <a:xfrm flipV="1">
            <a:off x="3674935" y="4368317"/>
            <a:ext cx="1878636" cy="107258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1430CA1-2174-42BC-8485-B07658838746}"/>
              </a:ext>
            </a:extLst>
          </p:cNvPr>
          <p:cNvCxnSpPr/>
          <p:nvPr/>
        </p:nvCxnSpPr>
        <p:spPr>
          <a:xfrm>
            <a:off x="4639191" y="3812527"/>
            <a:ext cx="0" cy="21841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B52E2BE8-3878-4D16-AB76-19FC4D23B67F}"/>
              </a:ext>
            </a:extLst>
          </p:cNvPr>
          <p:cNvSpPr/>
          <p:nvPr/>
        </p:nvSpPr>
        <p:spPr>
          <a:xfrm>
            <a:off x="4561075" y="3720793"/>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B4A73F4-4460-46B7-A3FB-843163637FF0}"/>
              </a:ext>
            </a:extLst>
          </p:cNvPr>
          <p:cNvSpPr/>
          <p:nvPr/>
        </p:nvSpPr>
        <p:spPr>
          <a:xfrm>
            <a:off x="4561075" y="5911801"/>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02EDFF5-1A35-4183-BD82-71443EED0444}"/>
              </a:ext>
            </a:extLst>
          </p:cNvPr>
          <p:cNvCxnSpPr>
            <a:cxnSpLocks/>
          </p:cNvCxnSpPr>
          <p:nvPr/>
        </p:nvCxnSpPr>
        <p:spPr>
          <a:xfrm>
            <a:off x="3696066" y="4417614"/>
            <a:ext cx="1843365" cy="91559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0" name="Object 29">
            <a:extLst>
              <a:ext uri="{FF2B5EF4-FFF2-40B4-BE49-F238E27FC236}">
                <a16:creationId xmlns:a16="http://schemas.microsoft.com/office/drawing/2014/main" id="{F7569250-9401-4857-B353-87CD7989809D}"/>
              </a:ext>
            </a:extLst>
          </p:cNvPr>
          <p:cNvGraphicFramePr>
            <a:graphicFrameLocks noChangeAspect="1"/>
          </p:cNvGraphicFramePr>
          <p:nvPr>
            <p:extLst>
              <p:ext uri="{D42A27DB-BD31-4B8C-83A1-F6EECF244321}">
                <p14:modId xmlns:p14="http://schemas.microsoft.com/office/powerpoint/2010/main" val="1543982686"/>
              </p:ext>
            </p:extLst>
          </p:nvPr>
        </p:nvGraphicFramePr>
        <p:xfrm>
          <a:off x="3111500" y="5407025"/>
          <a:ext cx="746125" cy="469900"/>
        </p:xfrm>
        <a:graphic>
          <a:graphicData uri="http://schemas.openxmlformats.org/presentationml/2006/ole">
            <mc:AlternateContent xmlns:mc="http://schemas.openxmlformats.org/markup-compatibility/2006">
              <mc:Choice xmlns:v="urn:schemas-microsoft-com:vml" Requires="v">
                <p:oleObj name="Equation" r:id="rId6" imgW="380880" imgH="241200" progId="Equation.DSMT4">
                  <p:embed/>
                </p:oleObj>
              </mc:Choice>
              <mc:Fallback>
                <p:oleObj name="Equation" r:id="rId6" imgW="380880" imgH="241200" progId="Equation.DSMT4">
                  <p:embed/>
                  <p:pic>
                    <p:nvPicPr>
                      <p:cNvPr id="29" name="Object 28">
                        <a:extLst>
                          <a:ext uri="{FF2B5EF4-FFF2-40B4-BE49-F238E27FC236}">
                            <a16:creationId xmlns:a16="http://schemas.microsoft.com/office/drawing/2014/main" id="{8DA7ADF5-055A-4155-BCDA-7B1D48550806}"/>
                          </a:ext>
                        </a:extLst>
                      </p:cNvPr>
                      <p:cNvPicPr/>
                      <p:nvPr/>
                    </p:nvPicPr>
                    <p:blipFill>
                      <a:blip r:embed="rId7"/>
                      <a:stretch>
                        <a:fillRect/>
                      </a:stretch>
                    </p:blipFill>
                    <p:spPr>
                      <a:xfrm>
                        <a:off x="3111500" y="5407025"/>
                        <a:ext cx="746125" cy="469900"/>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228B4EC7-41A5-421F-B471-A1AE62367D57}"/>
              </a:ext>
            </a:extLst>
          </p:cNvPr>
          <p:cNvGraphicFramePr>
            <a:graphicFrameLocks noChangeAspect="1"/>
          </p:cNvGraphicFramePr>
          <p:nvPr>
            <p:extLst>
              <p:ext uri="{D42A27DB-BD31-4B8C-83A1-F6EECF244321}">
                <p14:modId xmlns:p14="http://schemas.microsoft.com/office/powerpoint/2010/main" val="4206872597"/>
              </p:ext>
            </p:extLst>
          </p:nvPr>
        </p:nvGraphicFramePr>
        <p:xfrm>
          <a:off x="5697619" y="3971882"/>
          <a:ext cx="746125" cy="469900"/>
        </p:xfrm>
        <a:graphic>
          <a:graphicData uri="http://schemas.openxmlformats.org/presentationml/2006/ole">
            <mc:AlternateContent xmlns:mc="http://schemas.openxmlformats.org/markup-compatibility/2006">
              <mc:Choice xmlns:v="urn:schemas-microsoft-com:vml" Requires="v">
                <p:oleObj name="Equation" r:id="rId8" imgW="380880" imgH="241200" progId="Equation.DSMT4">
                  <p:embed/>
                </p:oleObj>
              </mc:Choice>
              <mc:Fallback>
                <p:oleObj name="Equation" r:id="rId8" imgW="380880" imgH="241200" progId="Equation.DSMT4">
                  <p:embed/>
                  <p:pic>
                    <p:nvPicPr>
                      <p:cNvPr id="30" name="Object 29">
                        <a:extLst>
                          <a:ext uri="{FF2B5EF4-FFF2-40B4-BE49-F238E27FC236}">
                            <a16:creationId xmlns:a16="http://schemas.microsoft.com/office/drawing/2014/main" id="{F7569250-9401-4857-B353-87CD7989809D}"/>
                          </a:ext>
                        </a:extLst>
                      </p:cNvPr>
                      <p:cNvPicPr/>
                      <p:nvPr/>
                    </p:nvPicPr>
                    <p:blipFill>
                      <a:blip r:embed="rId9"/>
                      <a:stretch>
                        <a:fillRect/>
                      </a:stretch>
                    </p:blipFill>
                    <p:spPr>
                      <a:xfrm>
                        <a:off x="5697619" y="3971882"/>
                        <a:ext cx="746125" cy="469900"/>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148B8E0F-2F4B-45BF-AEC5-DD354736C599}"/>
              </a:ext>
            </a:extLst>
          </p:cNvPr>
          <p:cNvGraphicFramePr>
            <a:graphicFrameLocks noChangeAspect="1"/>
          </p:cNvGraphicFramePr>
          <p:nvPr>
            <p:extLst>
              <p:ext uri="{D42A27DB-BD31-4B8C-83A1-F6EECF244321}">
                <p14:modId xmlns:p14="http://schemas.microsoft.com/office/powerpoint/2010/main" val="2824343853"/>
              </p:ext>
            </p:extLst>
          </p:nvPr>
        </p:nvGraphicFramePr>
        <p:xfrm>
          <a:off x="5697618" y="5404927"/>
          <a:ext cx="746125" cy="469900"/>
        </p:xfrm>
        <a:graphic>
          <a:graphicData uri="http://schemas.openxmlformats.org/presentationml/2006/ole">
            <mc:AlternateContent xmlns:mc="http://schemas.openxmlformats.org/markup-compatibility/2006">
              <mc:Choice xmlns:v="urn:schemas-microsoft-com:vml" Requires="v">
                <p:oleObj name="Equation" r:id="rId10" imgW="380880" imgH="241200" progId="Equation.DSMT4">
                  <p:embed/>
                </p:oleObj>
              </mc:Choice>
              <mc:Fallback>
                <p:oleObj name="Equation" r:id="rId10" imgW="380880" imgH="241200" progId="Equation.DSMT4">
                  <p:embed/>
                  <p:pic>
                    <p:nvPicPr>
                      <p:cNvPr id="30" name="Object 29">
                        <a:extLst>
                          <a:ext uri="{FF2B5EF4-FFF2-40B4-BE49-F238E27FC236}">
                            <a16:creationId xmlns:a16="http://schemas.microsoft.com/office/drawing/2014/main" id="{F7569250-9401-4857-B353-87CD7989809D}"/>
                          </a:ext>
                        </a:extLst>
                      </p:cNvPr>
                      <p:cNvPicPr/>
                      <p:nvPr/>
                    </p:nvPicPr>
                    <p:blipFill>
                      <a:blip r:embed="rId11"/>
                      <a:stretch>
                        <a:fillRect/>
                      </a:stretch>
                    </p:blipFill>
                    <p:spPr>
                      <a:xfrm>
                        <a:off x="5697618" y="5404927"/>
                        <a:ext cx="746125" cy="469900"/>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F5B068B1-8C74-49EE-A13E-55F054D8DE01}"/>
              </a:ext>
            </a:extLst>
          </p:cNvPr>
          <p:cNvGraphicFramePr>
            <a:graphicFrameLocks noChangeAspect="1"/>
          </p:cNvGraphicFramePr>
          <p:nvPr>
            <p:extLst>
              <p:ext uri="{D42A27DB-BD31-4B8C-83A1-F6EECF244321}">
                <p14:modId xmlns:p14="http://schemas.microsoft.com/office/powerpoint/2010/main" val="2173821664"/>
              </p:ext>
            </p:extLst>
          </p:nvPr>
        </p:nvGraphicFramePr>
        <p:xfrm>
          <a:off x="3119888" y="3842797"/>
          <a:ext cx="746125" cy="469900"/>
        </p:xfrm>
        <a:graphic>
          <a:graphicData uri="http://schemas.openxmlformats.org/presentationml/2006/ole">
            <mc:AlternateContent xmlns:mc="http://schemas.openxmlformats.org/markup-compatibility/2006">
              <mc:Choice xmlns:v="urn:schemas-microsoft-com:vml" Requires="v">
                <p:oleObj name="Equation" r:id="rId12" imgW="380880" imgH="241200" progId="Equation.DSMT4">
                  <p:embed/>
                </p:oleObj>
              </mc:Choice>
              <mc:Fallback>
                <p:oleObj name="Equation" r:id="rId12" imgW="380880" imgH="241200" progId="Equation.DSMT4">
                  <p:embed/>
                  <p:pic>
                    <p:nvPicPr>
                      <p:cNvPr id="33" name="Object 32">
                        <a:extLst>
                          <a:ext uri="{FF2B5EF4-FFF2-40B4-BE49-F238E27FC236}">
                            <a16:creationId xmlns:a16="http://schemas.microsoft.com/office/drawing/2014/main" id="{148B8E0F-2F4B-45BF-AEC5-DD354736C599}"/>
                          </a:ext>
                        </a:extLst>
                      </p:cNvPr>
                      <p:cNvPicPr/>
                      <p:nvPr/>
                    </p:nvPicPr>
                    <p:blipFill>
                      <a:blip r:embed="rId13"/>
                      <a:stretch>
                        <a:fillRect/>
                      </a:stretch>
                    </p:blipFill>
                    <p:spPr>
                      <a:xfrm>
                        <a:off x="3119888" y="3842797"/>
                        <a:ext cx="746125" cy="469900"/>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70F664DD-22B1-4E30-8CD6-85F70CEBC2BA}"/>
              </a:ext>
            </a:extLst>
          </p:cNvPr>
          <p:cNvGraphicFramePr>
            <a:graphicFrameLocks noChangeAspect="1"/>
          </p:cNvGraphicFramePr>
          <p:nvPr>
            <p:extLst>
              <p:ext uri="{D42A27DB-BD31-4B8C-83A1-F6EECF244321}">
                <p14:modId xmlns:p14="http://schemas.microsoft.com/office/powerpoint/2010/main" val="127604186"/>
              </p:ext>
            </p:extLst>
          </p:nvPr>
        </p:nvGraphicFramePr>
        <p:xfrm>
          <a:off x="4267200" y="3170238"/>
          <a:ext cx="744538" cy="469900"/>
        </p:xfrm>
        <a:graphic>
          <a:graphicData uri="http://schemas.openxmlformats.org/presentationml/2006/ole">
            <mc:AlternateContent xmlns:mc="http://schemas.openxmlformats.org/markup-compatibility/2006">
              <mc:Choice xmlns:v="urn:schemas-microsoft-com:vml" Requires="v">
                <p:oleObj name="Equation" r:id="rId14" imgW="380880" imgH="241200" progId="Equation.DSMT4">
                  <p:embed/>
                </p:oleObj>
              </mc:Choice>
              <mc:Fallback>
                <p:oleObj name="Equation" r:id="rId14" imgW="380880" imgH="241200" progId="Equation.DSMT4">
                  <p:embed/>
                  <p:pic>
                    <p:nvPicPr>
                      <p:cNvPr id="29" name="Object 28">
                        <a:extLst>
                          <a:ext uri="{FF2B5EF4-FFF2-40B4-BE49-F238E27FC236}">
                            <a16:creationId xmlns:a16="http://schemas.microsoft.com/office/drawing/2014/main" id="{8DA7ADF5-055A-4155-BCDA-7B1D48550806}"/>
                          </a:ext>
                        </a:extLst>
                      </p:cNvPr>
                      <p:cNvPicPr/>
                      <p:nvPr/>
                    </p:nvPicPr>
                    <p:blipFill>
                      <a:blip r:embed="rId15"/>
                      <a:stretch>
                        <a:fillRect/>
                      </a:stretch>
                    </p:blipFill>
                    <p:spPr>
                      <a:xfrm>
                        <a:off x="4267200" y="3170238"/>
                        <a:ext cx="744538" cy="469900"/>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5E3CD79F-B4EC-4DA0-80B7-14B581487C24}"/>
              </a:ext>
            </a:extLst>
          </p:cNvPr>
          <p:cNvGraphicFramePr>
            <a:graphicFrameLocks noChangeAspect="1"/>
          </p:cNvGraphicFramePr>
          <p:nvPr>
            <p:extLst>
              <p:ext uri="{D42A27DB-BD31-4B8C-83A1-F6EECF244321}">
                <p14:modId xmlns:p14="http://schemas.microsoft.com/office/powerpoint/2010/main" val="2170335454"/>
              </p:ext>
            </p:extLst>
          </p:nvPr>
        </p:nvGraphicFramePr>
        <p:xfrm>
          <a:off x="4320381" y="5930586"/>
          <a:ext cx="744538" cy="469900"/>
        </p:xfrm>
        <a:graphic>
          <a:graphicData uri="http://schemas.openxmlformats.org/presentationml/2006/ole">
            <mc:AlternateContent xmlns:mc="http://schemas.openxmlformats.org/markup-compatibility/2006">
              <mc:Choice xmlns:v="urn:schemas-microsoft-com:vml" Requires="v">
                <p:oleObj name="Equation" r:id="rId16" imgW="380880" imgH="241200" progId="Equation.DSMT4">
                  <p:embed/>
                </p:oleObj>
              </mc:Choice>
              <mc:Fallback>
                <p:oleObj name="Equation" r:id="rId16" imgW="380880" imgH="241200" progId="Equation.DSMT4">
                  <p:embed/>
                  <p:pic>
                    <p:nvPicPr>
                      <p:cNvPr id="35" name="Object 34">
                        <a:extLst>
                          <a:ext uri="{FF2B5EF4-FFF2-40B4-BE49-F238E27FC236}">
                            <a16:creationId xmlns:a16="http://schemas.microsoft.com/office/drawing/2014/main" id="{70F664DD-22B1-4E30-8CD6-85F70CEBC2BA}"/>
                          </a:ext>
                        </a:extLst>
                      </p:cNvPr>
                      <p:cNvPicPr/>
                      <p:nvPr/>
                    </p:nvPicPr>
                    <p:blipFill>
                      <a:blip r:embed="rId17"/>
                      <a:stretch>
                        <a:fillRect/>
                      </a:stretch>
                    </p:blipFill>
                    <p:spPr>
                      <a:xfrm>
                        <a:off x="4320381" y="5930586"/>
                        <a:ext cx="744538" cy="469900"/>
                      </a:xfrm>
                      <a:prstGeom prst="rect">
                        <a:avLst/>
                      </a:prstGeom>
                    </p:spPr>
                  </p:pic>
                </p:oleObj>
              </mc:Fallback>
            </mc:AlternateContent>
          </a:graphicData>
        </a:graphic>
      </p:graphicFrame>
      <p:cxnSp>
        <p:nvCxnSpPr>
          <p:cNvPr id="37" name="Straight Connector 36">
            <a:extLst>
              <a:ext uri="{FF2B5EF4-FFF2-40B4-BE49-F238E27FC236}">
                <a16:creationId xmlns:a16="http://schemas.microsoft.com/office/drawing/2014/main" id="{A53EEC3A-5950-4342-BCEF-F049C266377B}"/>
              </a:ext>
            </a:extLst>
          </p:cNvPr>
          <p:cNvCxnSpPr>
            <a:cxnSpLocks/>
          </p:cNvCxnSpPr>
          <p:nvPr/>
        </p:nvCxnSpPr>
        <p:spPr>
          <a:xfrm flipV="1">
            <a:off x="3660795" y="4361326"/>
            <a:ext cx="1919341" cy="10651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CFF2455E-DA35-40C9-B4EA-A670735BB1FB}"/>
              </a:ext>
            </a:extLst>
          </p:cNvPr>
          <p:cNvSpPr/>
          <p:nvPr/>
        </p:nvSpPr>
        <p:spPr>
          <a:xfrm>
            <a:off x="3615094" y="5357863"/>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9" name="Object 28">
            <a:extLst>
              <a:ext uri="{FF2B5EF4-FFF2-40B4-BE49-F238E27FC236}">
                <a16:creationId xmlns:a16="http://schemas.microsoft.com/office/drawing/2014/main" id="{8DA7ADF5-055A-4155-BCDA-7B1D48550806}"/>
              </a:ext>
            </a:extLst>
          </p:cNvPr>
          <p:cNvGraphicFramePr>
            <a:graphicFrameLocks noChangeAspect="1"/>
          </p:cNvGraphicFramePr>
          <p:nvPr>
            <p:extLst>
              <p:ext uri="{D42A27DB-BD31-4B8C-83A1-F6EECF244321}">
                <p14:modId xmlns:p14="http://schemas.microsoft.com/office/powerpoint/2010/main" val="817684067"/>
              </p:ext>
            </p:extLst>
          </p:nvPr>
        </p:nvGraphicFramePr>
        <p:xfrm>
          <a:off x="4639191" y="4981699"/>
          <a:ext cx="595472" cy="469742"/>
        </p:xfrm>
        <a:graphic>
          <a:graphicData uri="http://schemas.openxmlformats.org/presentationml/2006/ole">
            <mc:AlternateContent xmlns:mc="http://schemas.openxmlformats.org/markup-compatibility/2006">
              <mc:Choice xmlns:v="urn:schemas-microsoft-com:vml" Requires="v">
                <p:oleObj name="Equation" r:id="rId18" imgW="304560" imgH="241200" progId="Equation.DSMT4">
                  <p:embed/>
                </p:oleObj>
              </mc:Choice>
              <mc:Fallback>
                <p:oleObj name="Equation" r:id="rId18" imgW="304560" imgH="241200" progId="Equation.DSMT4">
                  <p:embed/>
                  <p:pic>
                    <p:nvPicPr>
                      <p:cNvPr id="8" name="Object 7">
                        <a:extLst>
                          <a:ext uri="{FF2B5EF4-FFF2-40B4-BE49-F238E27FC236}">
                            <a16:creationId xmlns:a16="http://schemas.microsoft.com/office/drawing/2014/main" id="{662FB412-7679-424B-AE08-F9630A36C5D8}"/>
                          </a:ext>
                        </a:extLst>
                      </p:cNvPr>
                      <p:cNvPicPr/>
                      <p:nvPr/>
                    </p:nvPicPr>
                    <p:blipFill>
                      <a:blip r:embed="rId19"/>
                      <a:stretch>
                        <a:fillRect/>
                      </a:stretch>
                    </p:blipFill>
                    <p:spPr>
                      <a:xfrm>
                        <a:off x="4639191" y="4981699"/>
                        <a:ext cx="595472" cy="469742"/>
                      </a:xfrm>
                      <a:prstGeom prst="rect">
                        <a:avLst/>
                      </a:prstGeom>
                    </p:spPr>
                  </p:pic>
                </p:oleObj>
              </mc:Fallback>
            </mc:AlternateContent>
          </a:graphicData>
        </a:graphic>
      </p:graphicFrame>
      <p:sp>
        <p:nvSpPr>
          <p:cNvPr id="21" name="Oval 20">
            <a:extLst>
              <a:ext uri="{FF2B5EF4-FFF2-40B4-BE49-F238E27FC236}">
                <a16:creationId xmlns:a16="http://schemas.microsoft.com/office/drawing/2014/main" id="{7E02EB9B-0D33-4F13-A3A9-7710E8272E02}"/>
              </a:ext>
            </a:extLst>
          </p:cNvPr>
          <p:cNvSpPr/>
          <p:nvPr/>
        </p:nvSpPr>
        <p:spPr>
          <a:xfrm>
            <a:off x="5526129" y="4274648"/>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0BA869FA-80D6-4CFE-BDD0-0A02C20725A2}"/>
              </a:ext>
            </a:extLst>
          </p:cNvPr>
          <p:cNvCxnSpPr>
            <a:cxnSpLocks/>
          </p:cNvCxnSpPr>
          <p:nvPr/>
        </p:nvCxnSpPr>
        <p:spPr>
          <a:xfrm>
            <a:off x="3705853" y="4416907"/>
            <a:ext cx="1870694" cy="9542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830FD8BF-3EF1-4F19-AD78-12F08C9513AC}"/>
              </a:ext>
            </a:extLst>
          </p:cNvPr>
          <p:cNvSpPr/>
          <p:nvPr/>
        </p:nvSpPr>
        <p:spPr>
          <a:xfrm>
            <a:off x="5473110" y="5274051"/>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23C050A-82E0-4E9E-B5FE-BCE134CD228E}"/>
              </a:ext>
            </a:extLst>
          </p:cNvPr>
          <p:cNvSpPr/>
          <p:nvPr/>
        </p:nvSpPr>
        <p:spPr>
          <a:xfrm>
            <a:off x="3656352" y="4356424"/>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2D7B85B-824C-4AA1-8054-BF9CF996A5BD}"/>
              </a:ext>
            </a:extLst>
          </p:cNvPr>
          <p:cNvSpPr/>
          <p:nvPr/>
        </p:nvSpPr>
        <p:spPr>
          <a:xfrm>
            <a:off x="4572000" y="4809971"/>
            <a:ext cx="137160" cy="1371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Audio 40">
            <a:hlinkClick r:id="" action="ppaction://media"/>
            <a:extLst>
              <a:ext uri="{FF2B5EF4-FFF2-40B4-BE49-F238E27FC236}">
                <a16:creationId xmlns:a16="http://schemas.microsoft.com/office/drawing/2014/main" id="{53CAC64D-EC89-461F-877C-275860F34585}"/>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56181429"/>
      </p:ext>
    </p:extLst>
  </p:cSld>
  <p:clrMapOvr>
    <a:masterClrMapping/>
  </p:clrMapOvr>
  <mc:AlternateContent xmlns:mc="http://schemas.openxmlformats.org/markup-compatibility/2006" xmlns:p14="http://schemas.microsoft.com/office/powerpoint/2010/main">
    <mc:Choice Requires="p14">
      <p:transition spd="slow" p14:dur="2000" advTm="39272"/>
    </mc:Choice>
    <mc:Fallback xmlns="">
      <p:transition spd="slow" advTm="39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Laplace’s equation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i="1" dirty="0"/>
              <a:t>Laplace’s equation</a:t>
            </a:r>
            <a:r>
              <a:rPr lang="en-US" dirty="0"/>
              <a:t> is reasonably straight-forward:</a:t>
            </a:r>
          </a:p>
          <a:p>
            <a:endParaRPr lang="en-US" dirty="0"/>
          </a:p>
          <a:p>
            <a:endParaRPr lang="en-US" dirty="0"/>
          </a:p>
          <a:p>
            <a:pPr lvl="1"/>
            <a:r>
              <a:rPr lang="en-US" dirty="0"/>
              <a:t>This says that the sum of concavities at every point is zero</a:t>
            </a:r>
          </a:p>
          <a:p>
            <a:pPr lvl="1"/>
            <a:r>
              <a:rPr lang="en-US" dirty="0"/>
              <a:t>Forces are proportional to acceleration,</a:t>
            </a:r>
            <a:br>
              <a:rPr lang="en-US" dirty="0"/>
            </a:br>
            <a:r>
              <a:rPr lang="en-US" dirty="0"/>
              <a:t>	so this essentially says the forces at each point are balanced</a:t>
            </a:r>
          </a:p>
          <a:p>
            <a:pPr lvl="1"/>
            <a:r>
              <a:rPr lang="en-US" dirty="0"/>
              <a:t>If all the forces are balanced,</a:t>
            </a:r>
            <a:br>
              <a:rPr lang="en-US" dirty="0"/>
            </a:br>
            <a:r>
              <a:rPr lang="en-US" dirty="0"/>
              <a:t>	there will be no change to velocity</a:t>
            </a:r>
          </a:p>
          <a:p>
            <a:pPr lvl="1"/>
            <a:r>
              <a:rPr lang="en-US" dirty="0"/>
              <a:t>If the system is not moving, it will remain so</a:t>
            </a:r>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9" name="Object 8">
            <a:extLst>
              <a:ext uri="{FF2B5EF4-FFF2-40B4-BE49-F238E27FC236}">
                <a16:creationId xmlns:a16="http://schemas.microsoft.com/office/drawing/2014/main" id="{D25672C3-7A65-4EF8-B990-EE1AC633DEFA}"/>
              </a:ext>
            </a:extLst>
          </p:cNvPr>
          <p:cNvGraphicFramePr>
            <a:graphicFrameLocks noChangeAspect="1"/>
          </p:cNvGraphicFramePr>
          <p:nvPr>
            <p:extLst>
              <p:ext uri="{D42A27DB-BD31-4B8C-83A1-F6EECF244321}">
                <p14:modId xmlns:p14="http://schemas.microsoft.com/office/powerpoint/2010/main" val="3648395338"/>
              </p:ext>
            </p:extLst>
          </p:nvPr>
        </p:nvGraphicFramePr>
        <p:xfrm>
          <a:off x="3865563" y="2166938"/>
          <a:ext cx="1411287" cy="495300"/>
        </p:xfrm>
        <a:graphic>
          <a:graphicData uri="http://schemas.openxmlformats.org/presentationml/2006/ole">
            <mc:AlternateContent xmlns:mc="http://schemas.openxmlformats.org/markup-compatibility/2006">
              <mc:Choice xmlns:v="urn:schemas-microsoft-com:vml" Requires="v">
                <p:oleObj name="Equation" r:id="rId5" imgW="723600" imgH="253800" progId="Equation.DSMT4">
                  <p:embed/>
                </p:oleObj>
              </mc:Choice>
              <mc:Fallback>
                <p:oleObj name="Equation" r:id="rId5" imgW="723600" imgH="253800" progId="Equation.DSMT4">
                  <p:embed/>
                  <p:pic>
                    <p:nvPicPr>
                      <p:cNvPr id="7" name="Object 6">
                        <a:extLst>
                          <a:ext uri="{FF2B5EF4-FFF2-40B4-BE49-F238E27FC236}">
                            <a16:creationId xmlns:a16="http://schemas.microsoft.com/office/drawing/2014/main" id="{26D4474D-4EC4-4F66-A9F7-5C02CCADB6F6}"/>
                          </a:ext>
                        </a:extLst>
                      </p:cNvPr>
                      <p:cNvPicPr/>
                      <p:nvPr/>
                    </p:nvPicPr>
                    <p:blipFill>
                      <a:blip r:embed="rId6"/>
                      <a:stretch>
                        <a:fillRect/>
                      </a:stretch>
                    </p:blipFill>
                    <p:spPr>
                      <a:xfrm>
                        <a:off x="3865563" y="2166938"/>
                        <a:ext cx="1411287" cy="495300"/>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AF4041DA-29FB-4499-B4B2-2C30372F578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27125465"/>
      </p:ext>
    </p:extLst>
  </p:cSld>
  <p:clrMapOvr>
    <a:masterClrMapping/>
  </p:clrMapOvr>
  <mc:AlternateContent xmlns:mc="http://schemas.openxmlformats.org/markup-compatibility/2006" xmlns:p14="http://schemas.microsoft.com/office/powerpoint/2010/main">
    <mc:Choice Requires="p14">
      <p:transition spd="slow" p14:dur="2000" advTm="68318"/>
    </mc:Choice>
    <mc:Fallback xmlns="">
      <p:transition spd="slow" advTm="68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Three dimensions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we find a box in </a:t>
            </a:r>
            <a:r>
              <a:rPr lang="en-US" b="1" dirty="0"/>
              <a:t>R</a:t>
            </a:r>
            <a:r>
              <a:rPr lang="en-US" baseline="30000" dirty="0"/>
              <a:t>3</a:t>
            </a:r>
            <a:r>
              <a:rPr lang="en-US" dirty="0"/>
              <a:t> is such that our region is entirely contained in </a:t>
            </a:r>
          </a:p>
          <a:p>
            <a:pPr marL="0" indent="0" algn="ctr">
              <a:buNone/>
            </a:pPr>
            <a:r>
              <a:rPr lang="en-US" dirty="0">
                <a:latin typeface="Times New Roman" panose="02020603050405020304" pitchFamily="18" charset="0"/>
              </a:rPr>
              <a:t>[</a:t>
            </a:r>
            <a:r>
              <a:rPr lang="en-US" i="1" dirty="0">
                <a:latin typeface="Times New Roman" panose="02020603050405020304" pitchFamily="18" charset="0"/>
              </a:rPr>
              <a:t>a</a:t>
            </a:r>
            <a:r>
              <a:rPr lang="en-US" i="1" baseline="-25000" dirty="0">
                <a:latin typeface="Times New Roman" panose="02020603050405020304" pitchFamily="18" charset="0"/>
              </a:rPr>
              <a:t>x</a:t>
            </a:r>
            <a:r>
              <a:rPr lang="en-US" dirty="0">
                <a:latin typeface="Times New Roman" panose="02020603050405020304" pitchFamily="18" charset="0"/>
              </a:rPr>
              <a:t>, </a:t>
            </a:r>
            <a:r>
              <a:rPr lang="en-US" i="1" dirty="0">
                <a:latin typeface="Times New Roman" panose="02020603050405020304" pitchFamily="18" charset="0"/>
              </a:rPr>
              <a:t>b</a:t>
            </a:r>
            <a:r>
              <a:rPr lang="en-US" i="1" baseline="-25000"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a</a:t>
            </a:r>
            <a:r>
              <a:rPr lang="en-US" i="1" baseline="-25000" dirty="0">
                <a:latin typeface="Times New Roman" panose="02020603050405020304" pitchFamily="18" charset="0"/>
              </a:rPr>
              <a:t>y</a:t>
            </a:r>
            <a:r>
              <a:rPr lang="en-US" dirty="0">
                <a:latin typeface="Times New Roman" panose="02020603050405020304" pitchFamily="18" charset="0"/>
              </a:rPr>
              <a:t>, </a:t>
            </a:r>
            <a:r>
              <a:rPr lang="en-US" i="1" dirty="0">
                <a:latin typeface="Times New Roman" panose="02020603050405020304" pitchFamily="18" charset="0"/>
              </a:rPr>
              <a:t>b</a:t>
            </a:r>
            <a:r>
              <a:rPr lang="en-US" i="1" baseline="-25000" dirty="0">
                <a:latin typeface="Times New Roman" panose="02020603050405020304" pitchFamily="18" charset="0"/>
              </a:rPr>
              <a:t>y</a:t>
            </a:r>
            <a:r>
              <a:rPr lang="en-US" dirty="0">
                <a:latin typeface="Times New Roman" panose="02020603050405020304" pitchFamily="18" charset="0"/>
              </a:rPr>
              <a:t>] × [</a:t>
            </a:r>
            <a:r>
              <a:rPr lang="en-US" i="1" dirty="0" err="1">
                <a:latin typeface="Times New Roman" panose="02020603050405020304" pitchFamily="18" charset="0"/>
              </a:rPr>
              <a:t>a</a:t>
            </a:r>
            <a:r>
              <a:rPr lang="en-US" i="1" baseline="-25000" dirty="0" err="1">
                <a:latin typeface="Times New Roman" panose="02020603050405020304" pitchFamily="18" charset="0"/>
              </a:rPr>
              <a:t>z</a:t>
            </a:r>
            <a:r>
              <a:rPr lang="en-US" dirty="0">
                <a:latin typeface="Times New Roman" panose="02020603050405020304" pitchFamily="18" charset="0"/>
              </a:rPr>
              <a:t>, </a:t>
            </a:r>
            <a:r>
              <a:rPr lang="en-US" i="1" dirty="0" err="1">
                <a:latin typeface="Times New Roman" panose="02020603050405020304" pitchFamily="18" charset="0"/>
              </a:rPr>
              <a:t>b</a:t>
            </a:r>
            <a:r>
              <a:rPr lang="en-US" i="1" baseline="-25000" dirty="0" err="1">
                <a:latin typeface="Times New Roman" panose="02020603050405020304" pitchFamily="18" charset="0"/>
              </a:rPr>
              <a:t>z</a:t>
            </a:r>
            <a:r>
              <a:rPr lang="en-US" dirty="0">
                <a:latin typeface="Times New Roman" panose="02020603050405020304" pitchFamily="18" charset="0"/>
              </a:rPr>
              <a:t>] </a:t>
            </a:r>
          </a:p>
          <a:p>
            <a:pPr lvl="1"/>
            <a:r>
              <a:rPr lang="en-US" dirty="0"/>
              <a:t>This region should be such that it can be divided into cubes of dimensions </a:t>
            </a:r>
            <a:r>
              <a:rPr lang="en-US" i="1" dirty="0">
                <a:latin typeface="Times New Roman" panose="02020603050405020304" pitchFamily="18" charset="0"/>
              </a:rPr>
              <a:t>h</a:t>
            </a:r>
            <a:r>
              <a:rPr lang="en-US" baseline="30000" dirty="0">
                <a:latin typeface="Times New Roman" panose="02020603050405020304" pitchFamily="18" charset="0"/>
              </a:rPr>
              <a:t>3</a:t>
            </a:r>
            <a:r>
              <a:rPr lang="en-US" dirty="0"/>
              <a:t> so </a:t>
            </a:r>
            <a:r>
              <a:rPr lang="en-US" i="1" dirty="0">
                <a:latin typeface="Times New Roman" panose="02020603050405020304" pitchFamily="18" charset="0"/>
              </a:rPr>
              <a:t>b</a:t>
            </a:r>
            <a:r>
              <a:rPr lang="en-US" i="1" baseline="-25000"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a</a:t>
            </a:r>
            <a:r>
              <a:rPr lang="en-US" i="1" baseline="-25000" dirty="0">
                <a:latin typeface="Times New Roman" panose="02020603050405020304" pitchFamily="18" charset="0"/>
              </a:rPr>
              <a:t>x</a:t>
            </a:r>
            <a:r>
              <a:rPr lang="en-US" dirty="0">
                <a:latin typeface="Times New Roman" panose="02020603050405020304" pitchFamily="18" charset="0"/>
              </a:rPr>
              <a:t> = </a:t>
            </a:r>
            <a:r>
              <a:rPr lang="en-US" i="1" dirty="0" err="1">
                <a:latin typeface="Times New Roman" panose="02020603050405020304" pitchFamily="18" charset="0"/>
              </a:rPr>
              <a:t>n</a:t>
            </a:r>
            <a:r>
              <a:rPr lang="en-US" i="1" baseline="-25000" dirty="0" err="1">
                <a:latin typeface="Times New Roman" panose="02020603050405020304" pitchFamily="18" charset="0"/>
              </a:rPr>
              <a:t>x</a:t>
            </a:r>
            <a:r>
              <a:rPr lang="en-US" i="1" dirty="0" err="1">
                <a:latin typeface="Times New Roman" panose="02020603050405020304" pitchFamily="18" charset="0"/>
              </a:rPr>
              <a:t>h</a:t>
            </a:r>
            <a:r>
              <a:rPr lang="en-US" dirty="0"/>
              <a:t>, etc.</a:t>
            </a:r>
            <a:endParaRPr lang="en-US" dirty="0">
              <a:latin typeface="Times New Roman" panose="02020603050405020304" pitchFamily="18" charset="0"/>
            </a:endParaRPr>
          </a:p>
          <a:p>
            <a:pPr lvl="1"/>
            <a:r>
              <a:rPr lang="en-US" dirty="0"/>
              <a:t>Thus, we can define</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0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0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0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ih</a:t>
            </a:r>
            <a:endPar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0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j</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0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0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jh</a:t>
            </a: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indent="0" algn="ctr">
              <a:buNone/>
              <a:defRPr/>
            </a:pPr>
            <a:r>
              <a:rPr kumimoji="0" lang="en-US" sz="20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z</a:t>
            </a:r>
            <a:r>
              <a:rPr kumimoji="0" lang="en-US" sz="20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0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0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z</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0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kh</a:t>
            </a: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We will approximate </a:t>
            </a:r>
            <a:r>
              <a:rPr lang="en-US" i="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x</a:t>
            </a:r>
            <a:r>
              <a:rPr lang="en-US" i="1" baseline="-25000" dirty="0">
                <a:solidFill>
                  <a:prstClr val="white"/>
                </a:solidFill>
                <a:latin typeface="Times New Roman" panose="02020603050405020304" pitchFamily="18" charset="0"/>
              </a:rPr>
              <a:t>i</a:t>
            </a:r>
            <a:r>
              <a:rPr lang="en-US" dirty="0">
                <a:solidFill>
                  <a:prstClr val="white"/>
                </a:solidFill>
                <a:latin typeface="Times New Roman" panose="02020603050405020304" pitchFamily="18" charset="0"/>
              </a:rPr>
              <a:t>, </a:t>
            </a:r>
            <a:r>
              <a:rPr lang="en-US" i="1" dirty="0" err="1">
                <a:solidFill>
                  <a:prstClr val="white"/>
                </a:solidFill>
                <a:latin typeface="Times New Roman" panose="02020603050405020304" pitchFamily="18" charset="0"/>
              </a:rPr>
              <a:t>y</a:t>
            </a:r>
            <a:r>
              <a:rPr lang="en-US" i="1" baseline="-25000" dirty="0" err="1">
                <a:solidFill>
                  <a:prstClr val="white"/>
                </a:solidFill>
                <a:latin typeface="Times New Roman" panose="02020603050405020304" pitchFamily="18" charset="0"/>
              </a:rPr>
              <a:t>j</a:t>
            </a:r>
            <a:r>
              <a:rPr lang="en-US" dirty="0">
                <a:solidFill>
                  <a:prstClr val="white"/>
                </a:solidFill>
                <a:latin typeface="Times New Roman" panose="02020603050405020304" pitchFamily="18" charset="0"/>
              </a:rPr>
              <a:t>, </a:t>
            </a:r>
            <a:r>
              <a:rPr lang="en-US" i="1" dirty="0" err="1">
                <a:solidFill>
                  <a:prstClr val="white"/>
                </a:solidFill>
                <a:latin typeface="Times New Roman" panose="02020603050405020304" pitchFamily="18" charset="0"/>
              </a:rPr>
              <a:t>z</a:t>
            </a:r>
            <a:r>
              <a:rPr lang="en-US" i="1" baseline="-25000" dirty="0" err="1">
                <a:solidFill>
                  <a:prstClr val="white"/>
                </a:solidFill>
                <a:latin typeface="Times New Roman" panose="02020603050405020304" pitchFamily="18" charset="0"/>
              </a:rPr>
              <a:t>k</a:t>
            </a:r>
            <a:r>
              <a:rPr lang="en-US" dirty="0">
                <a:solidFill>
                  <a:prstClr val="white"/>
                </a:solidFill>
                <a:latin typeface="Times New Roman" panose="02020603050405020304" pitchFamily="18" charset="0"/>
              </a:rPr>
              <a:t>)</a:t>
            </a:r>
            <a:r>
              <a:rPr lang="en-US" dirty="0">
                <a:solidFill>
                  <a:prstClr val="white"/>
                </a:solidFill>
              </a:rPr>
              <a:t> by </a:t>
            </a:r>
            <a:r>
              <a:rPr lang="en-US" i="1" dirty="0" err="1">
                <a:solidFill>
                  <a:prstClr val="white"/>
                </a:solidFill>
                <a:latin typeface="Times New Roman" panose="02020603050405020304" pitchFamily="18" charset="0"/>
              </a:rPr>
              <a:t>u</a:t>
            </a:r>
            <a:r>
              <a:rPr lang="en-US" i="1" baseline="-25000" dirty="0" err="1">
                <a:solidFill>
                  <a:prstClr val="white"/>
                </a:solidFill>
                <a:latin typeface="Times New Roman" panose="02020603050405020304" pitchFamily="18" charset="0"/>
              </a:rPr>
              <a:t>i</a:t>
            </a:r>
            <a:r>
              <a:rPr lang="en-US" baseline="-25000" dirty="0" err="1">
                <a:solidFill>
                  <a:prstClr val="white"/>
                </a:solidFill>
                <a:latin typeface="Times New Roman" panose="02020603050405020304" pitchFamily="18" charset="0"/>
              </a:rPr>
              <a:t>,</a:t>
            </a:r>
            <a:r>
              <a:rPr lang="en-US" i="1" baseline="-25000" dirty="0" err="1">
                <a:solidFill>
                  <a:prstClr val="white"/>
                </a:solidFill>
                <a:latin typeface="Times New Roman" panose="02020603050405020304" pitchFamily="18" charset="0"/>
              </a:rPr>
              <a:t>j</a:t>
            </a:r>
            <a:r>
              <a:rPr lang="en-US" baseline="-25000" dirty="0" err="1">
                <a:solidFill>
                  <a:prstClr val="white"/>
                </a:solidFill>
                <a:latin typeface="Times New Roman" panose="02020603050405020304" pitchFamily="18" charset="0"/>
              </a:rPr>
              <a:t>,</a:t>
            </a:r>
            <a:r>
              <a:rPr lang="en-US" i="1" baseline="-25000" dirty="0" err="1">
                <a:solidFill>
                  <a:prstClr val="white"/>
                </a:solidFill>
                <a:latin typeface="Times New Roman" panose="02020603050405020304" pitchFamily="18" charset="0"/>
              </a:rPr>
              <a:t>k</a:t>
            </a:r>
            <a:endPar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As in two dimensions, this will define a system of linear equations which we can solve</a:t>
            </a:r>
            <a:endPar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457200" lvl="1" indent="0">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30</a:t>
            </a:fld>
            <a:endParaRPr lang="en-CA"/>
          </a:p>
        </p:txBody>
      </p:sp>
      <p:pic>
        <p:nvPicPr>
          <p:cNvPr id="9" name="Audio 8">
            <a:hlinkClick r:id="" action="ppaction://media"/>
            <a:extLst>
              <a:ext uri="{FF2B5EF4-FFF2-40B4-BE49-F238E27FC236}">
                <a16:creationId xmlns:a16="http://schemas.microsoft.com/office/drawing/2014/main" id="{B72584F4-7EDA-45F1-BBC0-E141C545891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70442026"/>
      </p:ext>
    </p:extLst>
  </p:cSld>
  <p:clrMapOvr>
    <a:masterClrMapping/>
  </p:clrMapOvr>
  <mc:AlternateContent xmlns:mc="http://schemas.openxmlformats.org/markup-compatibility/2006" xmlns:p14="http://schemas.microsoft.com/office/powerpoint/2010/main">
    <mc:Choice Requires="p14">
      <p:transition spd="slow" p14:dur="2000" advTm="104213"/>
    </mc:Choice>
    <mc:Fallback xmlns="">
      <p:transition spd="slow" advTm="104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Here is one example of such a problem:</a:t>
            </a:r>
          </a:p>
          <a:p>
            <a:pPr lvl="1"/>
            <a:r>
              <a:rPr lang="en-US" dirty="0"/>
              <a:t>Consider a cube such that two opposite faces are at either 100 V or 100°C and the four remaining sides are at 0 V or 0°C</a:t>
            </a:r>
          </a:p>
          <a:p>
            <a:pPr lvl="1"/>
            <a:r>
              <a:rPr lang="en-US" dirty="0"/>
              <a:t>We could choose an </a:t>
            </a:r>
            <a:r>
              <a:rPr lang="en-US" i="1" dirty="0"/>
              <a:t>h</a:t>
            </a:r>
            <a:r>
              <a:rPr lang="en-US" dirty="0"/>
              <a:t> so that </a:t>
            </a:r>
            <a:r>
              <a:rPr lang="en-US" i="1" dirty="0" err="1">
                <a:latin typeface="Times New Roman" panose="02020603050405020304" pitchFamily="18" charset="0"/>
              </a:rPr>
              <a:t>n</a:t>
            </a:r>
            <a:r>
              <a:rPr lang="en-US" i="1" baseline="-25000" dirty="0" err="1">
                <a:latin typeface="Times New Roman" panose="02020603050405020304" pitchFamily="18" charset="0"/>
              </a:rPr>
              <a:t>x</a:t>
            </a:r>
            <a:r>
              <a:rPr lang="en-US" dirty="0">
                <a:latin typeface="Times New Roman" panose="02020603050405020304" pitchFamily="18" charset="0"/>
              </a:rPr>
              <a:t> = </a:t>
            </a:r>
            <a:r>
              <a:rPr lang="en-US" i="1" dirty="0" err="1">
                <a:latin typeface="Times New Roman" panose="02020603050405020304" pitchFamily="18" charset="0"/>
              </a:rPr>
              <a:t>n</a:t>
            </a:r>
            <a:r>
              <a:rPr lang="en-US" i="1" baseline="-25000" dirty="0" err="1">
                <a:latin typeface="Times New Roman" panose="02020603050405020304" pitchFamily="18" charset="0"/>
              </a:rPr>
              <a:t>y</a:t>
            </a:r>
            <a:r>
              <a:rPr lang="en-US" dirty="0">
                <a:latin typeface="Times New Roman" panose="02020603050405020304" pitchFamily="18" charset="0"/>
              </a:rPr>
              <a:t> = </a:t>
            </a:r>
            <a:r>
              <a:rPr lang="en-US" i="1" dirty="0" err="1">
                <a:latin typeface="Times New Roman" panose="02020603050405020304" pitchFamily="18" charset="0"/>
              </a:rPr>
              <a:t>n</a:t>
            </a:r>
            <a:r>
              <a:rPr lang="en-US" i="1" baseline="-25000" dirty="0" err="1">
                <a:latin typeface="Times New Roman" panose="02020603050405020304" pitchFamily="18" charset="0"/>
              </a:rPr>
              <a:t>z</a:t>
            </a:r>
            <a:r>
              <a:rPr lang="en-US" dirty="0">
                <a:latin typeface="Times New Roman" panose="02020603050405020304" pitchFamily="18" charset="0"/>
              </a:rPr>
              <a:t> = 30</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31</a:t>
            </a:fld>
            <a:endParaRPr lang="en-CA"/>
          </a:p>
        </p:txBody>
      </p:sp>
      <p:pic>
        <p:nvPicPr>
          <p:cNvPr id="6" name="Audio 5">
            <a:hlinkClick r:id="" action="ppaction://media"/>
            <a:extLst>
              <a:ext uri="{FF2B5EF4-FFF2-40B4-BE49-F238E27FC236}">
                <a16:creationId xmlns:a16="http://schemas.microsoft.com/office/drawing/2014/main" id="{71EBBB3F-EE60-48BE-9F74-4D024BC7853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79137107"/>
      </p:ext>
    </p:extLst>
  </p:cSld>
  <p:clrMapOvr>
    <a:masterClrMapping/>
  </p:clrMapOvr>
  <mc:AlternateContent xmlns:mc="http://schemas.openxmlformats.org/markup-compatibility/2006" xmlns:p14="http://schemas.microsoft.com/office/powerpoint/2010/main">
    <mc:Choice Requires="p14">
      <p:transition spd="slow" p14:dur="2000" advTm="33630"/>
    </mc:Choice>
    <mc:Fallback xmlns="">
      <p:transition spd="slow" advTm="33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Here is our approximation of the solution</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32</a:t>
            </a:fld>
            <a:endParaRPr lang="en-CA"/>
          </a:p>
        </p:txBody>
      </p:sp>
      <p:pic>
        <p:nvPicPr>
          <p:cNvPr id="209" name="Picture 208">
            <a:extLst>
              <a:ext uri="{FF2B5EF4-FFF2-40B4-BE49-F238E27FC236}">
                <a16:creationId xmlns:a16="http://schemas.microsoft.com/office/drawing/2014/main" id="{617EC36F-80B0-4DB6-A32A-0E91556653C0}"/>
              </a:ext>
            </a:extLst>
          </p:cNvPr>
          <p:cNvPicPr>
            <a:picLocks noChangeAspect="1" noChangeArrowheads="1"/>
          </p:cNvPicPr>
          <p:nvPr/>
        </p:nvPicPr>
        <p:blipFill>
          <a:blip r:embed="rId5"/>
          <a:srcRect/>
          <a:stretch>
            <a:fillRect/>
          </a:stretch>
        </p:blipFill>
        <p:spPr bwMode="auto">
          <a:xfrm>
            <a:off x="2208212" y="2025650"/>
            <a:ext cx="4725988" cy="4679950"/>
          </a:xfrm>
          <a:prstGeom prst="rect">
            <a:avLst/>
          </a:prstGeom>
          <a:noFill/>
          <a:ln w="9525">
            <a:noFill/>
            <a:miter lim="800000"/>
            <a:headEnd/>
            <a:tailEnd/>
          </a:ln>
        </p:spPr>
      </p:pic>
      <p:pic>
        <p:nvPicPr>
          <p:cNvPr id="6" name="Audio 5">
            <a:hlinkClick r:id="" action="ppaction://media"/>
            <a:extLst>
              <a:ext uri="{FF2B5EF4-FFF2-40B4-BE49-F238E27FC236}">
                <a16:creationId xmlns:a16="http://schemas.microsoft.com/office/drawing/2014/main" id="{3BE0C8E8-C3A4-41B1-95B9-5D567F523FE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49180210"/>
      </p:ext>
    </p:extLst>
  </p:cSld>
  <p:clrMapOvr>
    <a:masterClrMapping/>
  </p:clrMapOvr>
  <mc:AlternateContent xmlns:mc="http://schemas.openxmlformats.org/markup-compatibility/2006" xmlns:p14="http://schemas.microsoft.com/office/powerpoint/2010/main">
    <mc:Choice Requires="p14">
      <p:transition spd="slow" p14:dur="2000" advTm="58868"/>
    </mc:Choice>
    <mc:Fallback xmlns="">
      <p:transition spd="slow" advTm="58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Here is another example of such a problem:</a:t>
            </a:r>
          </a:p>
          <a:p>
            <a:pPr lvl="1"/>
            <a:r>
              <a:rPr lang="en-US" dirty="0"/>
              <a:t>Consider a cube such that all sides are at 0 V or 0°C and there are three point sources within that are at 100 V or 100°C </a:t>
            </a:r>
          </a:p>
          <a:p>
            <a:pPr lvl="1"/>
            <a:r>
              <a:rPr lang="en-US" dirty="0"/>
              <a:t>Again, we could choose an </a:t>
            </a:r>
            <a:r>
              <a:rPr lang="en-US" i="1" dirty="0"/>
              <a:t>h</a:t>
            </a:r>
            <a:r>
              <a:rPr lang="en-US" dirty="0"/>
              <a:t> so that </a:t>
            </a:r>
            <a:r>
              <a:rPr lang="en-US" i="1" dirty="0" err="1">
                <a:latin typeface="Times New Roman" panose="02020603050405020304" pitchFamily="18" charset="0"/>
              </a:rPr>
              <a:t>n</a:t>
            </a:r>
            <a:r>
              <a:rPr lang="en-US" i="1" baseline="-25000" dirty="0" err="1">
                <a:latin typeface="Times New Roman" panose="02020603050405020304" pitchFamily="18" charset="0"/>
              </a:rPr>
              <a:t>x</a:t>
            </a:r>
            <a:r>
              <a:rPr lang="en-US" dirty="0">
                <a:latin typeface="Times New Roman" panose="02020603050405020304" pitchFamily="18" charset="0"/>
              </a:rPr>
              <a:t> = </a:t>
            </a:r>
            <a:r>
              <a:rPr lang="en-US" i="1" dirty="0" err="1">
                <a:latin typeface="Times New Roman" panose="02020603050405020304" pitchFamily="18" charset="0"/>
              </a:rPr>
              <a:t>n</a:t>
            </a:r>
            <a:r>
              <a:rPr lang="en-US" i="1" baseline="-25000" dirty="0" err="1">
                <a:latin typeface="Times New Roman" panose="02020603050405020304" pitchFamily="18" charset="0"/>
              </a:rPr>
              <a:t>y</a:t>
            </a:r>
            <a:r>
              <a:rPr lang="en-US" dirty="0">
                <a:latin typeface="Times New Roman" panose="02020603050405020304" pitchFamily="18" charset="0"/>
              </a:rPr>
              <a:t> = </a:t>
            </a:r>
            <a:r>
              <a:rPr lang="en-US" i="1" dirty="0" err="1">
                <a:latin typeface="Times New Roman" panose="02020603050405020304" pitchFamily="18" charset="0"/>
              </a:rPr>
              <a:t>n</a:t>
            </a:r>
            <a:r>
              <a:rPr lang="en-US" i="1" baseline="-25000" dirty="0" err="1">
                <a:latin typeface="Times New Roman" panose="02020603050405020304" pitchFamily="18" charset="0"/>
              </a:rPr>
              <a:t>z</a:t>
            </a:r>
            <a:r>
              <a:rPr lang="en-US" dirty="0">
                <a:latin typeface="Times New Roman" panose="02020603050405020304" pitchFamily="18" charset="0"/>
              </a:rPr>
              <a:t> = 30</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33</a:t>
            </a:fld>
            <a:endParaRPr lang="en-CA"/>
          </a:p>
        </p:txBody>
      </p:sp>
      <p:pic>
        <p:nvPicPr>
          <p:cNvPr id="6" name="Audio 5">
            <a:hlinkClick r:id="" action="ppaction://media"/>
            <a:extLst>
              <a:ext uri="{FF2B5EF4-FFF2-40B4-BE49-F238E27FC236}">
                <a16:creationId xmlns:a16="http://schemas.microsoft.com/office/drawing/2014/main" id="{1155EA9A-1A70-4F96-BD53-752F86804BA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25572829"/>
      </p:ext>
    </p:extLst>
  </p:cSld>
  <p:clrMapOvr>
    <a:masterClrMapping/>
  </p:clrMapOvr>
  <mc:AlternateContent xmlns:mc="http://schemas.openxmlformats.org/markup-compatibility/2006" xmlns:p14="http://schemas.microsoft.com/office/powerpoint/2010/main">
    <mc:Choice Requires="p14">
      <p:transition spd="slow" p14:dur="2000" advTm="26014"/>
    </mc:Choice>
    <mc:Fallback xmlns="">
      <p:transition spd="slow" advTm="26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Here is our approximation of the solution</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34</a:t>
            </a:fld>
            <a:endParaRPr lang="en-CA"/>
          </a:p>
        </p:txBody>
      </p:sp>
      <p:pic>
        <p:nvPicPr>
          <p:cNvPr id="209" name="Picture 208">
            <a:extLst>
              <a:ext uri="{FF2B5EF4-FFF2-40B4-BE49-F238E27FC236}">
                <a16:creationId xmlns:a16="http://schemas.microsoft.com/office/drawing/2014/main" id="{617EC36F-80B0-4DB6-A32A-0E91556653C0}"/>
              </a:ext>
            </a:extLst>
          </p:cNvPr>
          <p:cNvPicPr>
            <a:picLocks noChangeAspect="1" noChangeArrowheads="1"/>
          </p:cNvPicPr>
          <p:nvPr/>
        </p:nvPicPr>
        <p:blipFill>
          <a:blip r:embed="rId5"/>
          <a:srcRect/>
          <a:stretch/>
        </p:blipFill>
        <p:spPr bwMode="auto">
          <a:xfrm>
            <a:off x="2234286" y="2025650"/>
            <a:ext cx="4673839" cy="4679950"/>
          </a:xfrm>
          <a:prstGeom prst="rect">
            <a:avLst/>
          </a:prstGeom>
          <a:noFill/>
          <a:ln w="9525">
            <a:noFill/>
            <a:miter lim="800000"/>
            <a:headEnd/>
            <a:tailEnd/>
          </a:ln>
        </p:spPr>
      </p:pic>
      <p:pic>
        <p:nvPicPr>
          <p:cNvPr id="6" name="Audio 5">
            <a:hlinkClick r:id="" action="ppaction://media"/>
            <a:extLst>
              <a:ext uri="{FF2B5EF4-FFF2-40B4-BE49-F238E27FC236}">
                <a16:creationId xmlns:a16="http://schemas.microsoft.com/office/drawing/2014/main" id="{8FBC0271-7238-4516-B3B5-413E3D71F96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07937740"/>
      </p:ext>
    </p:extLst>
  </p:cSld>
  <p:clrMapOvr>
    <a:masterClrMapping/>
  </p:clrMapOvr>
  <mc:AlternateContent xmlns:mc="http://schemas.openxmlformats.org/markup-compatibility/2006" xmlns:p14="http://schemas.microsoft.com/office/powerpoint/2010/main">
    <mc:Choice Requires="p14">
      <p:transition spd="slow" p14:dur="2000" advTm="61819"/>
    </mc:Choice>
    <mc:Fallback xmlns="">
      <p:transition spd="slow" advTm="61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Here is another example of such a problem:</a:t>
            </a:r>
          </a:p>
          <a:p>
            <a:pPr lvl="1"/>
            <a:r>
              <a:rPr lang="en-US" dirty="0"/>
              <a:t>Consider a cube such that one side is at 0 V or 0°C and the remaining five sides are insulated</a:t>
            </a:r>
          </a:p>
          <a:p>
            <a:pPr lvl="1"/>
            <a:r>
              <a:rPr lang="en-US" dirty="0"/>
              <a:t>There is a point source at the center at 100 V or 100°C </a:t>
            </a:r>
          </a:p>
          <a:p>
            <a:pPr lvl="1"/>
            <a:r>
              <a:rPr lang="en-US" dirty="0"/>
              <a:t>Again, we could choose an </a:t>
            </a:r>
            <a:r>
              <a:rPr lang="en-US" i="1" dirty="0"/>
              <a:t>h</a:t>
            </a:r>
            <a:r>
              <a:rPr lang="en-US" dirty="0"/>
              <a:t> so that </a:t>
            </a:r>
            <a:r>
              <a:rPr lang="en-US" i="1" dirty="0" err="1">
                <a:latin typeface="Times New Roman" panose="02020603050405020304" pitchFamily="18" charset="0"/>
              </a:rPr>
              <a:t>n</a:t>
            </a:r>
            <a:r>
              <a:rPr lang="en-US" i="1" baseline="-25000" dirty="0" err="1">
                <a:latin typeface="Times New Roman" panose="02020603050405020304" pitchFamily="18" charset="0"/>
              </a:rPr>
              <a:t>x</a:t>
            </a:r>
            <a:r>
              <a:rPr lang="en-US" dirty="0">
                <a:latin typeface="Times New Roman" panose="02020603050405020304" pitchFamily="18" charset="0"/>
              </a:rPr>
              <a:t> = </a:t>
            </a:r>
            <a:r>
              <a:rPr lang="en-US" i="1" dirty="0" err="1">
                <a:latin typeface="Times New Roman" panose="02020603050405020304" pitchFamily="18" charset="0"/>
              </a:rPr>
              <a:t>n</a:t>
            </a:r>
            <a:r>
              <a:rPr lang="en-US" i="1" baseline="-25000" dirty="0" err="1">
                <a:latin typeface="Times New Roman" panose="02020603050405020304" pitchFamily="18" charset="0"/>
              </a:rPr>
              <a:t>y</a:t>
            </a:r>
            <a:r>
              <a:rPr lang="en-US" dirty="0">
                <a:latin typeface="Times New Roman" panose="02020603050405020304" pitchFamily="18" charset="0"/>
              </a:rPr>
              <a:t> = </a:t>
            </a:r>
            <a:r>
              <a:rPr lang="en-US" i="1" dirty="0" err="1">
                <a:latin typeface="Times New Roman" panose="02020603050405020304" pitchFamily="18" charset="0"/>
              </a:rPr>
              <a:t>n</a:t>
            </a:r>
            <a:r>
              <a:rPr lang="en-US" i="1" baseline="-25000" dirty="0" err="1">
                <a:latin typeface="Times New Roman" panose="02020603050405020304" pitchFamily="18" charset="0"/>
              </a:rPr>
              <a:t>z</a:t>
            </a:r>
            <a:r>
              <a:rPr lang="en-US" dirty="0">
                <a:latin typeface="Times New Roman" panose="02020603050405020304" pitchFamily="18" charset="0"/>
              </a:rPr>
              <a:t> = 14</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35</a:t>
            </a:fld>
            <a:endParaRPr lang="en-CA"/>
          </a:p>
        </p:txBody>
      </p:sp>
      <p:pic>
        <p:nvPicPr>
          <p:cNvPr id="9" name="Audio 8">
            <a:hlinkClick r:id="" action="ppaction://media"/>
            <a:extLst>
              <a:ext uri="{FF2B5EF4-FFF2-40B4-BE49-F238E27FC236}">
                <a16:creationId xmlns:a16="http://schemas.microsoft.com/office/drawing/2014/main" id="{2D41A17F-4A65-4E3C-9264-C045F882D36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29205862"/>
      </p:ext>
    </p:extLst>
  </p:cSld>
  <p:clrMapOvr>
    <a:masterClrMapping/>
  </p:clrMapOvr>
  <mc:AlternateContent xmlns:mc="http://schemas.openxmlformats.org/markup-compatibility/2006" xmlns:p14="http://schemas.microsoft.com/office/powerpoint/2010/main">
    <mc:Choice Requires="p14">
      <p:transition spd="slow" p14:dur="2000" advTm="58914"/>
    </mc:Choice>
    <mc:Fallback xmlns="">
      <p:transition spd="slow" advTm="58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Here is our approximation of the solution</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36</a:t>
            </a:fld>
            <a:endParaRPr lang="en-CA"/>
          </a:p>
        </p:txBody>
      </p:sp>
      <p:pic>
        <p:nvPicPr>
          <p:cNvPr id="209" name="Picture 208">
            <a:extLst>
              <a:ext uri="{FF2B5EF4-FFF2-40B4-BE49-F238E27FC236}">
                <a16:creationId xmlns:a16="http://schemas.microsoft.com/office/drawing/2014/main" id="{617EC36F-80B0-4DB6-A32A-0E91556653C0}"/>
              </a:ext>
            </a:extLst>
          </p:cNvPr>
          <p:cNvPicPr>
            <a:picLocks noChangeAspect="1" noChangeArrowheads="1"/>
          </p:cNvPicPr>
          <p:nvPr/>
        </p:nvPicPr>
        <p:blipFill>
          <a:blip r:embed="rId5"/>
          <a:srcRect/>
          <a:stretch/>
        </p:blipFill>
        <p:spPr bwMode="auto">
          <a:xfrm>
            <a:off x="2355792" y="2025650"/>
            <a:ext cx="4430827" cy="4679950"/>
          </a:xfrm>
          <a:prstGeom prst="rect">
            <a:avLst/>
          </a:prstGeom>
          <a:noFill/>
          <a:ln w="9525">
            <a:noFill/>
            <a:miter lim="800000"/>
            <a:headEnd/>
            <a:tailEnd/>
          </a:ln>
        </p:spPr>
      </p:pic>
      <p:sp>
        <p:nvSpPr>
          <p:cNvPr id="8" name="TextBox 7">
            <a:extLst>
              <a:ext uri="{FF2B5EF4-FFF2-40B4-BE49-F238E27FC236}">
                <a16:creationId xmlns:a16="http://schemas.microsoft.com/office/drawing/2014/main" id="{0AE1FAE9-44E9-49FC-842C-7A836D4339A2}"/>
              </a:ext>
            </a:extLst>
          </p:cNvPr>
          <p:cNvSpPr txBox="1">
            <a:spLocks noChangeArrowheads="1"/>
          </p:cNvSpPr>
          <p:nvPr/>
        </p:nvSpPr>
        <p:spPr bwMode="auto">
          <a:xfrm>
            <a:off x="6374772" y="4647546"/>
            <a:ext cx="339725" cy="277812"/>
          </a:xfrm>
          <a:prstGeom prst="rect">
            <a:avLst/>
          </a:prstGeom>
          <a:noFill/>
          <a:ln w="9525">
            <a:noFill/>
            <a:miter lim="800000"/>
            <a:headEnd/>
            <a:tailEnd/>
          </a:ln>
        </p:spPr>
        <p:txBody>
          <a:bodyPr wrap="none">
            <a:spAutoFit/>
          </a:bodyPr>
          <a:lstStyle/>
          <a:p>
            <a:r>
              <a:rPr lang="en-CA" sz="1200">
                <a:latin typeface="Times New Roman" pitchFamily="18" charset="0"/>
                <a:cs typeface="Times New Roman" pitchFamily="18" charset="0"/>
              </a:rPr>
              <a:t>10</a:t>
            </a:r>
          </a:p>
        </p:txBody>
      </p:sp>
      <p:sp>
        <p:nvSpPr>
          <p:cNvPr id="9" name="TextBox 8">
            <a:extLst>
              <a:ext uri="{FF2B5EF4-FFF2-40B4-BE49-F238E27FC236}">
                <a16:creationId xmlns:a16="http://schemas.microsoft.com/office/drawing/2014/main" id="{AE835EA6-3802-496A-B936-1AF13C2543C5}"/>
              </a:ext>
            </a:extLst>
          </p:cNvPr>
          <p:cNvSpPr txBox="1">
            <a:spLocks noChangeArrowheads="1"/>
          </p:cNvSpPr>
          <p:nvPr/>
        </p:nvSpPr>
        <p:spPr bwMode="auto">
          <a:xfrm>
            <a:off x="4401342" y="2369671"/>
            <a:ext cx="339725" cy="277813"/>
          </a:xfrm>
          <a:prstGeom prst="rect">
            <a:avLst/>
          </a:prstGeom>
          <a:noFill/>
          <a:ln w="9525">
            <a:noFill/>
            <a:miter lim="800000"/>
            <a:headEnd/>
            <a:tailEnd/>
          </a:ln>
        </p:spPr>
        <p:txBody>
          <a:bodyPr wrap="none">
            <a:spAutoFit/>
          </a:bodyPr>
          <a:lstStyle/>
          <a:p>
            <a:r>
              <a:rPr lang="en-CA" sz="1200" dirty="0">
                <a:latin typeface="Times New Roman" pitchFamily="18" charset="0"/>
                <a:cs typeface="Times New Roman" pitchFamily="18" charset="0"/>
              </a:rPr>
              <a:t>16</a:t>
            </a:r>
          </a:p>
        </p:txBody>
      </p:sp>
      <p:sp>
        <p:nvSpPr>
          <p:cNvPr id="10" name="TextBox 9">
            <a:extLst>
              <a:ext uri="{FF2B5EF4-FFF2-40B4-BE49-F238E27FC236}">
                <a16:creationId xmlns:a16="http://schemas.microsoft.com/office/drawing/2014/main" id="{B0CEBBEB-E22C-40E4-88D6-E9C26673E164}"/>
              </a:ext>
            </a:extLst>
          </p:cNvPr>
          <p:cNvSpPr txBox="1">
            <a:spLocks noChangeArrowheads="1"/>
          </p:cNvSpPr>
          <p:nvPr/>
        </p:nvSpPr>
        <p:spPr bwMode="auto">
          <a:xfrm>
            <a:off x="4325309" y="3666471"/>
            <a:ext cx="338138" cy="277812"/>
          </a:xfrm>
          <a:prstGeom prst="rect">
            <a:avLst/>
          </a:prstGeom>
          <a:noFill/>
          <a:ln w="9525">
            <a:noFill/>
            <a:miter lim="800000"/>
            <a:headEnd/>
            <a:tailEnd/>
          </a:ln>
        </p:spPr>
        <p:txBody>
          <a:bodyPr wrap="none">
            <a:spAutoFit/>
          </a:bodyPr>
          <a:lstStyle/>
          <a:p>
            <a:r>
              <a:rPr lang="en-CA" sz="1200">
                <a:solidFill>
                  <a:schemeClr val="bg1"/>
                </a:solidFill>
                <a:latin typeface="Times New Roman" pitchFamily="18" charset="0"/>
                <a:cs typeface="Times New Roman" pitchFamily="18" charset="0"/>
              </a:rPr>
              <a:t>33</a:t>
            </a:r>
          </a:p>
        </p:txBody>
      </p:sp>
      <p:pic>
        <p:nvPicPr>
          <p:cNvPr id="14" name="Audio 13">
            <a:hlinkClick r:id="" action="ppaction://media"/>
            <a:extLst>
              <a:ext uri="{FF2B5EF4-FFF2-40B4-BE49-F238E27FC236}">
                <a16:creationId xmlns:a16="http://schemas.microsoft.com/office/drawing/2014/main" id="{E399DEA0-C5FB-486A-BD9A-AC859569FD8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21239882"/>
      </p:ext>
    </p:extLst>
  </p:cSld>
  <p:clrMapOvr>
    <a:masterClrMapping/>
  </p:clrMapOvr>
  <mc:AlternateContent xmlns:mc="http://schemas.openxmlformats.org/markup-compatibility/2006" xmlns:p14="http://schemas.microsoft.com/office/powerpoint/2010/main">
    <mc:Choice Requires="p14">
      <p:transition spd="slow" p14:dur="2000" advTm="139631"/>
    </mc:Choice>
    <mc:Fallback xmlns="">
      <p:transition spd="slow" advTm="139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47417-F63B-439B-AAE5-CECCB9F0DDEE}"/>
              </a:ext>
            </a:extLst>
          </p:cNvPr>
          <p:cNvSpPr>
            <a:spLocks noGrp="1"/>
          </p:cNvSpPr>
          <p:nvPr>
            <p:ph type="title"/>
          </p:nvPr>
        </p:nvSpPr>
        <p:spPr/>
        <p:txBody>
          <a:bodyPr/>
          <a:lstStyle/>
          <a:p>
            <a:r>
              <a:rPr lang="en-US"/>
              <a:t>Example</a:t>
            </a:r>
            <a:endParaRPr lang="en-US" dirty="0"/>
          </a:p>
        </p:txBody>
      </p:sp>
      <p:sp>
        <p:nvSpPr>
          <p:cNvPr id="3" name="Content Placeholder 2">
            <a:extLst>
              <a:ext uri="{FF2B5EF4-FFF2-40B4-BE49-F238E27FC236}">
                <a16:creationId xmlns:a16="http://schemas.microsoft.com/office/drawing/2014/main" id="{118D6510-B11E-4F3E-9426-242B88AB0A1A}"/>
              </a:ext>
            </a:extLst>
          </p:cNvPr>
          <p:cNvSpPr>
            <a:spLocks noGrp="1"/>
          </p:cNvSpPr>
          <p:nvPr>
            <p:ph idx="1"/>
          </p:nvPr>
        </p:nvSpPr>
        <p:spPr/>
        <p:txBody>
          <a:bodyPr/>
          <a:lstStyle/>
          <a:p>
            <a:r>
              <a:rPr lang="en-US" dirty="0"/>
              <a:t>Thus, for most unknown points, the linear equation would be:</a:t>
            </a:r>
          </a:p>
          <a:p>
            <a:endParaRPr lang="en-US" dirty="0"/>
          </a:p>
          <a:p>
            <a:pPr lvl="1"/>
            <a:r>
              <a:rPr lang="en-US" dirty="0"/>
              <a:t>If one of the six neighboring points is the source at 100,</a:t>
            </a:r>
            <a:br>
              <a:rPr lang="en-US" dirty="0"/>
            </a:br>
            <a:r>
              <a:rPr lang="en-US" dirty="0"/>
              <a:t>	the equation would be </a:t>
            </a:r>
          </a:p>
          <a:p>
            <a:endParaRPr lang="en-US" dirty="0"/>
          </a:p>
          <a:p>
            <a:endParaRPr lang="en-US" dirty="0"/>
          </a:p>
          <a:p>
            <a:pPr lvl="1"/>
            <a:r>
              <a:rPr lang="en-US" dirty="0"/>
              <a:t>If one of the six neighboring points is the wall kept at 0,</a:t>
            </a:r>
            <a:br>
              <a:rPr lang="en-US" dirty="0"/>
            </a:br>
            <a:r>
              <a:rPr lang="en-US" dirty="0"/>
              <a:t>	the equation would be</a:t>
            </a:r>
          </a:p>
          <a:p>
            <a:pPr lvl="1"/>
            <a:endParaRPr lang="en-US" dirty="0"/>
          </a:p>
          <a:p>
            <a:pPr lvl="1"/>
            <a:endParaRPr lang="en-US" dirty="0"/>
          </a:p>
          <a:p>
            <a:pPr lvl="1"/>
            <a:r>
              <a:rPr lang="en-US" dirty="0"/>
              <a:t>If one of the six neighboring points is an insulated point,</a:t>
            </a:r>
            <a:br>
              <a:rPr lang="en-US" dirty="0"/>
            </a:br>
            <a:r>
              <a:rPr lang="en-US" dirty="0"/>
              <a:t>	the equation would be</a:t>
            </a:r>
            <a:br>
              <a:rPr lang="en-US" dirty="0"/>
            </a:br>
            <a:r>
              <a:rPr lang="en-US" dirty="0"/>
              <a:t>	</a:t>
            </a:r>
          </a:p>
          <a:p>
            <a:endParaRPr lang="en-US" dirty="0"/>
          </a:p>
        </p:txBody>
      </p:sp>
      <p:sp>
        <p:nvSpPr>
          <p:cNvPr id="4" name="Footer Placeholder 3">
            <a:extLst>
              <a:ext uri="{FF2B5EF4-FFF2-40B4-BE49-F238E27FC236}">
                <a16:creationId xmlns:a16="http://schemas.microsoft.com/office/drawing/2014/main" id="{C63312B9-2746-44D0-A470-E14E919B0F81}"/>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9BA7D41A-AFD9-4088-A950-FBDA36155A6B}"/>
              </a:ext>
            </a:extLst>
          </p:cNvPr>
          <p:cNvSpPr>
            <a:spLocks noGrp="1"/>
          </p:cNvSpPr>
          <p:nvPr>
            <p:ph type="sldNum" sz="quarter" idx="12"/>
          </p:nvPr>
        </p:nvSpPr>
        <p:spPr/>
        <p:txBody>
          <a:bodyPr/>
          <a:lstStyle/>
          <a:p>
            <a:fld id="{42EF6DC8-DA9C-4533-8A40-BB00A2545AF8}" type="slidenum">
              <a:rPr lang="en-CA" smtClean="0"/>
              <a:pPr/>
              <a:t>37</a:t>
            </a:fld>
            <a:endParaRPr lang="en-CA"/>
          </a:p>
        </p:txBody>
      </p:sp>
      <p:graphicFrame>
        <p:nvGraphicFramePr>
          <p:cNvPr id="6" name="Object 5">
            <a:extLst>
              <a:ext uri="{FF2B5EF4-FFF2-40B4-BE49-F238E27FC236}">
                <a16:creationId xmlns:a16="http://schemas.microsoft.com/office/drawing/2014/main" id="{25396AD6-5678-4A02-B690-7011E6960CAB}"/>
              </a:ext>
            </a:extLst>
          </p:cNvPr>
          <p:cNvGraphicFramePr>
            <a:graphicFrameLocks noChangeAspect="1"/>
          </p:cNvGraphicFramePr>
          <p:nvPr>
            <p:extLst>
              <p:ext uri="{D42A27DB-BD31-4B8C-83A1-F6EECF244321}">
                <p14:modId xmlns:p14="http://schemas.microsoft.com/office/powerpoint/2010/main" val="731373134"/>
              </p:ext>
            </p:extLst>
          </p:nvPr>
        </p:nvGraphicFramePr>
        <p:xfrm>
          <a:off x="1630363" y="1960795"/>
          <a:ext cx="6265862" cy="425450"/>
        </p:xfrm>
        <a:graphic>
          <a:graphicData uri="http://schemas.openxmlformats.org/presentationml/2006/ole">
            <mc:AlternateContent xmlns:mc="http://schemas.openxmlformats.org/markup-compatibility/2006">
              <mc:Choice xmlns:v="urn:schemas-microsoft-com:vml" Requires="v">
                <p:oleObj name="Equation" r:id="rId5" imgW="3530520" imgH="241200" progId="Equation.DSMT4">
                  <p:embed/>
                </p:oleObj>
              </mc:Choice>
              <mc:Fallback>
                <p:oleObj name="Equation" r:id="rId5" imgW="3530520" imgH="241200" progId="Equation.DSMT4">
                  <p:embed/>
                  <p:pic>
                    <p:nvPicPr>
                      <p:cNvPr id="6" name="Object 5">
                        <a:extLst>
                          <a:ext uri="{FF2B5EF4-FFF2-40B4-BE49-F238E27FC236}">
                            <a16:creationId xmlns:a16="http://schemas.microsoft.com/office/drawing/2014/main" id="{C5BA956A-FB7F-46AC-82E8-C23FA6341258}"/>
                          </a:ext>
                        </a:extLst>
                      </p:cNvPr>
                      <p:cNvPicPr/>
                      <p:nvPr/>
                    </p:nvPicPr>
                    <p:blipFill>
                      <a:blip r:embed="rId6"/>
                      <a:stretch>
                        <a:fillRect/>
                      </a:stretch>
                    </p:blipFill>
                    <p:spPr>
                      <a:xfrm>
                        <a:off x="1630363" y="1960795"/>
                        <a:ext cx="6265862" cy="4254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DD65D58D-3493-410B-A82F-9DE50C3A893C}"/>
              </a:ext>
            </a:extLst>
          </p:cNvPr>
          <p:cNvGraphicFramePr>
            <a:graphicFrameLocks noChangeAspect="1"/>
          </p:cNvGraphicFramePr>
          <p:nvPr>
            <p:extLst>
              <p:ext uri="{D42A27DB-BD31-4B8C-83A1-F6EECF244321}">
                <p14:modId xmlns:p14="http://schemas.microsoft.com/office/powerpoint/2010/main" val="1375123794"/>
              </p:ext>
            </p:extLst>
          </p:nvPr>
        </p:nvGraphicFramePr>
        <p:xfrm>
          <a:off x="1672308" y="3055657"/>
          <a:ext cx="6018212" cy="425450"/>
        </p:xfrm>
        <a:graphic>
          <a:graphicData uri="http://schemas.openxmlformats.org/presentationml/2006/ole">
            <mc:AlternateContent xmlns:mc="http://schemas.openxmlformats.org/markup-compatibility/2006">
              <mc:Choice xmlns:v="urn:schemas-microsoft-com:vml" Requires="v">
                <p:oleObj name="Equation" r:id="rId7" imgW="3390840" imgH="241200" progId="Equation.DSMT4">
                  <p:embed/>
                </p:oleObj>
              </mc:Choice>
              <mc:Fallback>
                <p:oleObj name="Equation" r:id="rId7" imgW="3390840" imgH="241200" progId="Equation.DSMT4">
                  <p:embed/>
                  <p:pic>
                    <p:nvPicPr>
                      <p:cNvPr id="6" name="Object 5">
                        <a:extLst>
                          <a:ext uri="{FF2B5EF4-FFF2-40B4-BE49-F238E27FC236}">
                            <a16:creationId xmlns:a16="http://schemas.microsoft.com/office/drawing/2014/main" id="{25396AD6-5678-4A02-B690-7011E6960CAB}"/>
                          </a:ext>
                        </a:extLst>
                      </p:cNvPr>
                      <p:cNvPicPr/>
                      <p:nvPr/>
                    </p:nvPicPr>
                    <p:blipFill>
                      <a:blip r:embed="rId8"/>
                      <a:stretch>
                        <a:fillRect/>
                      </a:stretch>
                    </p:blipFill>
                    <p:spPr>
                      <a:xfrm>
                        <a:off x="1672308" y="3055657"/>
                        <a:ext cx="6018212" cy="4254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200DA125-E089-4DCB-83D2-5C865D14DC1C}"/>
              </a:ext>
            </a:extLst>
          </p:cNvPr>
          <p:cNvGraphicFramePr>
            <a:graphicFrameLocks noChangeAspect="1"/>
          </p:cNvGraphicFramePr>
          <p:nvPr>
            <p:extLst>
              <p:ext uri="{D42A27DB-BD31-4B8C-83A1-F6EECF244321}">
                <p14:modId xmlns:p14="http://schemas.microsoft.com/office/powerpoint/2010/main" val="1695690015"/>
              </p:ext>
            </p:extLst>
          </p:nvPr>
        </p:nvGraphicFramePr>
        <p:xfrm>
          <a:off x="2300021" y="3481107"/>
          <a:ext cx="5657850" cy="425450"/>
        </p:xfrm>
        <a:graphic>
          <a:graphicData uri="http://schemas.openxmlformats.org/presentationml/2006/ole">
            <mc:AlternateContent xmlns:mc="http://schemas.openxmlformats.org/markup-compatibility/2006">
              <mc:Choice xmlns:v="urn:schemas-microsoft-com:vml" Requires="v">
                <p:oleObj name="Equation" r:id="rId9" imgW="3187440" imgH="241200" progId="Equation.DSMT4">
                  <p:embed/>
                </p:oleObj>
              </mc:Choice>
              <mc:Fallback>
                <p:oleObj name="Equation" r:id="rId9" imgW="3187440" imgH="241200" progId="Equation.DSMT4">
                  <p:embed/>
                  <p:pic>
                    <p:nvPicPr>
                      <p:cNvPr id="7" name="Object 6">
                        <a:extLst>
                          <a:ext uri="{FF2B5EF4-FFF2-40B4-BE49-F238E27FC236}">
                            <a16:creationId xmlns:a16="http://schemas.microsoft.com/office/drawing/2014/main" id="{DD65D58D-3493-410B-A82F-9DE50C3A893C}"/>
                          </a:ext>
                        </a:extLst>
                      </p:cNvPr>
                      <p:cNvPicPr/>
                      <p:nvPr/>
                    </p:nvPicPr>
                    <p:blipFill>
                      <a:blip r:embed="rId10"/>
                      <a:stretch>
                        <a:fillRect/>
                      </a:stretch>
                    </p:blipFill>
                    <p:spPr>
                      <a:xfrm>
                        <a:off x="2300021" y="3481107"/>
                        <a:ext cx="5657850" cy="4254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F1FB69C4-CF5C-4B1A-9646-72B0ACDFEE1D}"/>
              </a:ext>
            </a:extLst>
          </p:cNvPr>
          <p:cNvGraphicFramePr>
            <a:graphicFrameLocks noChangeAspect="1"/>
          </p:cNvGraphicFramePr>
          <p:nvPr>
            <p:extLst>
              <p:ext uri="{D42A27DB-BD31-4B8C-83A1-F6EECF244321}">
                <p14:modId xmlns:p14="http://schemas.microsoft.com/office/powerpoint/2010/main" val="254712416"/>
              </p:ext>
            </p:extLst>
          </p:nvPr>
        </p:nvGraphicFramePr>
        <p:xfrm>
          <a:off x="1735138" y="4619625"/>
          <a:ext cx="5770562" cy="425450"/>
        </p:xfrm>
        <a:graphic>
          <a:graphicData uri="http://schemas.openxmlformats.org/presentationml/2006/ole">
            <mc:AlternateContent xmlns:mc="http://schemas.openxmlformats.org/markup-compatibility/2006">
              <mc:Choice xmlns:v="urn:schemas-microsoft-com:vml" Requires="v">
                <p:oleObj name="Equation" r:id="rId11" imgW="3251160" imgH="241200" progId="Equation.DSMT4">
                  <p:embed/>
                </p:oleObj>
              </mc:Choice>
              <mc:Fallback>
                <p:oleObj name="Equation" r:id="rId11" imgW="3251160" imgH="241200" progId="Equation.DSMT4">
                  <p:embed/>
                  <p:pic>
                    <p:nvPicPr>
                      <p:cNvPr id="7" name="Object 6">
                        <a:extLst>
                          <a:ext uri="{FF2B5EF4-FFF2-40B4-BE49-F238E27FC236}">
                            <a16:creationId xmlns:a16="http://schemas.microsoft.com/office/drawing/2014/main" id="{DD65D58D-3493-410B-A82F-9DE50C3A893C}"/>
                          </a:ext>
                        </a:extLst>
                      </p:cNvPr>
                      <p:cNvPicPr/>
                      <p:nvPr/>
                    </p:nvPicPr>
                    <p:blipFill>
                      <a:blip r:embed="rId12"/>
                      <a:stretch>
                        <a:fillRect/>
                      </a:stretch>
                    </p:blipFill>
                    <p:spPr>
                      <a:xfrm>
                        <a:off x="1735138" y="4619625"/>
                        <a:ext cx="5770562" cy="4254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71526D39-2FC8-425C-A110-E517F2DDBF85}"/>
              </a:ext>
            </a:extLst>
          </p:cNvPr>
          <p:cNvGraphicFramePr>
            <a:graphicFrameLocks noChangeAspect="1"/>
          </p:cNvGraphicFramePr>
          <p:nvPr>
            <p:extLst>
              <p:ext uri="{D42A27DB-BD31-4B8C-83A1-F6EECF244321}">
                <p14:modId xmlns:p14="http://schemas.microsoft.com/office/powerpoint/2010/main" val="3553876203"/>
              </p:ext>
            </p:extLst>
          </p:nvPr>
        </p:nvGraphicFramePr>
        <p:xfrm>
          <a:off x="2110530" y="5045075"/>
          <a:ext cx="5410200" cy="425450"/>
        </p:xfrm>
        <a:graphic>
          <a:graphicData uri="http://schemas.openxmlformats.org/presentationml/2006/ole">
            <mc:AlternateContent xmlns:mc="http://schemas.openxmlformats.org/markup-compatibility/2006">
              <mc:Choice xmlns:v="urn:schemas-microsoft-com:vml" Requires="v">
                <p:oleObj name="Equation" r:id="rId13" imgW="3047760" imgH="241200" progId="Equation.DSMT4">
                  <p:embed/>
                </p:oleObj>
              </mc:Choice>
              <mc:Fallback>
                <p:oleObj name="Equation" r:id="rId13" imgW="3047760" imgH="241200" progId="Equation.DSMT4">
                  <p:embed/>
                  <p:pic>
                    <p:nvPicPr>
                      <p:cNvPr id="8" name="Object 7">
                        <a:extLst>
                          <a:ext uri="{FF2B5EF4-FFF2-40B4-BE49-F238E27FC236}">
                            <a16:creationId xmlns:a16="http://schemas.microsoft.com/office/drawing/2014/main" id="{200DA125-E089-4DCB-83D2-5C865D14DC1C}"/>
                          </a:ext>
                        </a:extLst>
                      </p:cNvPr>
                      <p:cNvPicPr/>
                      <p:nvPr/>
                    </p:nvPicPr>
                    <p:blipFill>
                      <a:blip r:embed="rId14"/>
                      <a:stretch>
                        <a:fillRect/>
                      </a:stretch>
                    </p:blipFill>
                    <p:spPr>
                      <a:xfrm>
                        <a:off x="2110530" y="5045075"/>
                        <a:ext cx="5410200" cy="4254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4813460E-9588-4C3E-AE3C-6539AC617A0E}"/>
              </a:ext>
            </a:extLst>
          </p:cNvPr>
          <p:cNvGraphicFramePr>
            <a:graphicFrameLocks noChangeAspect="1"/>
          </p:cNvGraphicFramePr>
          <p:nvPr>
            <p:extLst>
              <p:ext uri="{D42A27DB-BD31-4B8C-83A1-F6EECF244321}">
                <p14:modId xmlns:p14="http://schemas.microsoft.com/office/powerpoint/2010/main" val="3236417817"/>
              </p:ext>
            </p:extLst>
          </p:nvPr>
        </p:nvGraphicFramePr>
        <p:xfrm>
          <a:off x="1866900" y="6040438"/>
          <a:ext cx="5408613" cy="425450"/>
        </p:xfrm>
        <a:graphic>
          <a:graphicData uri="http://schemas.openxmlformats.org/presentationml/2006/ole">
            <mc:AlternateContent xmlns:mc="http://schemas.openxmlformats.org/markup-compatibility/2006">
              <mc:Choice xmlns:v="urn:schemas-microsoft-com:vml" Requires="v">
                <p:oleObj name="Equation" r:id="rId15" imgW="3047760" imgH="241200" progId="Equation.DSMT4">
                  <p:embed/>
                </p:oleObj>
              </mc:Choice>
              <mc:Fallback>
                <p:oleObj name="Equation" r:id="rId15" imgW="3047760" imgH="241200" progId="Equation.DSMT4">
                  <p:embed/>
                  <p:pic>
                    <p:nvPicPr>
                      <p:cNvPr id="6" name="Object 5">
                        <a:extLst>
                          <a:ext uri="{FF2B5EF4-FFF2-40B4-BE49-F238E27FC236}">
                            <a16:creationId xmlns:a16="http://schemas.microsoft.com/office/drawing/2014/main" id="{25396AD6-5678-4A02-B690-7011E6960CAB}"/>
                          </a:ext>
                        </a:extLst>
                      </p:cNvPr>
                      <p:cNvPicPr/>
                      <p:nvPr/>
                    </p:nvPicPr>
                    <p:blipFill>
                      <a:blip r:embed="rId16"/>
                      <a:stretch>
                        <a:fillRect/>
                      </a:stretch>
                    </p:blipFill>
                    <p:spPr>
                      <a:xfrm>
                        <a:off x="1866900" y="6040438"/>
                        <a:ext cx="5408613" cy="425450"/>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2A8C3D3C-97A6-4A02-B8A1-8FF6963BF276}"/>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13029542"/>
      </p:ext>
    </p:extLst>
  </p:cSld>
  <p:clrMapOvr>
    <a:masterClrMapping/>
  </p:clrMapOvr>
  <mc:AlternateContent xmlns:mc="http://schemas.openxmlformats.org/markup-compatibility/2006" xmlns:p14="http://schemas.microsoft.com/office/powerpoint/2010/main">
    <mc:Choice Requires="p14">
      <p:transition spd="slow" p14:dur="2000" advTm="130682"/>
    </mc:Choice>
    <mc:Fallback xmlns="">
      <p:transition spd="slow" advTm="130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Laplace’s equation and its application</a:t>
            </a:r>
          </a:p>
          <a:p>
            <a:pPr lvl="1"/>
            <a:r>
              <a:rPr lang="en-US" dirty="0"/>
              <a:t>Know how to convert Laplace’s equation into a finite-difference equation</a:t>
            </a:r>
          </a:p>
          <a:p>
            <a:pPr lvl="1"/>
            <a:r>
              <a:rPr lang="en-US" dirty="0"/>
              <a:t>Know how to break a region into a grid of points</a:t>
            </a:r>
          </a:p>
          <a:p>
            <a:pPr lvl="1"/>
            <a:r>
              <a:rPr lang="en-US" dirty="0"/>
              <a:t>Have seen four examples including Dirichlet (fixed) and</a:t>
            </a:r>
            <a:br>
              <a:rPr lang="en-US" dirty="0"/>
            </a:br>
            <a:r>
              <a:rPr lang="en-US" dirty="0"/>
              <a:t>insulated boundary conditions</a:t>
            </a:r>
          </a:p>
          <a:p>
            <a:pPr marL="457200" lvl="1" indent="0">
              <a:buNone/>
            </a:pPr>
            <a:endParaRPr lang="en-US" dirty="0"/>
          </a:p>
        </p:txBody>
      </p:sp>
      <p:sp>
        <p:nvSpPr>
          <p:cNvPr id="4" name="Footer Placeholder 3"/>
          <p:cNvSpPr>
            <a:spLocks noGrp="1"/>
          </p:cNvSpPr>
          <p:nvPr>
            <p:ph type="ftr" sz="quarter" idx="11"/>
          </p:nvPr>
        </p:nvSpPr>
        <p:spPr/>
        <p:txBody>
          <a:bodyPr/>
          <a:lstStyle/>
          <a:p>
            <a:r>
              <a:rPr lang="en-US"/>
              <a:t>The wave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38</a:t>
            </a:fld>
            <a:endParaRPr lang="en-CA"/>
          </a:p>
        </p:txBody>
      </p:sp>
      <p:pic>
        <p:nvPicPr>
          <p:cNvPr id="5" name="Audio 4">
            <a:hlinkClick r:id="" action="ppaction://media"/>
            <a:extLst>
              <a:ext uri="{FF2B5EF4-FFF2-40B4-BE49-F238E27FC236}">
                <a16:creationId xmlns:a16="http://schemas.microsoft.com/office/drawing/2014/main" id="{7C62E3BA-6AE8-476A-91BC-97C59E39678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45004"/>
    </mc:Choice>
    <mc:Fallback xmlns="">
      <p:transition spd="slow" advTm="45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https://en.wikipedia.org/wiki/Laplace%27s_equation</a:t>
            </a:r>
          </a:p>
        </p:txBody>
      </p:sp>
      <p:sp>
        <p:nvSpPr>
          <p:cNvPr id="4" name="Footer Placeholder 3"/>
          <p:cNvSpPr>
            <a:spLocks noGrp="1"/>
          </p:cNvSpPr>
          <p:nvPr>
            <p:ph type="ftr" sz="quarter" idx="11"/>
          </p:nvPr>
        </p:nvSpPr>
        <p:spPr/>
        <p:txBody>
          <a:bodyPr/>
          <a:lstStyle/>
          <a:p>
            <a:r>
              <a:rPr lang="en-US"/>
              <a:t>The wave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39</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Laplace’s equation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In one dimension, Laplace’s equation says</a:t>
            </a:r>
          </a:p>
          <a:p>
            <a:pPr lvl="1"/>
            <a:endParaRPr lang="en-US" dirty="0"/>
          </a:p>
          <a:p>
            <a:pPr lvl="1"/>
            <a:endParaRPr lang="en-US" dirty="0"/>
          </a:p>
          <a:p>
            <a:pPr lvl="1"/>
            <a:endParaRPr lang="en-US" dirty="0"/>
          </a:p>
          <a:p>
            <a:pPr lvl="1"/>
            <a:r>
              <a:rPr lang="en-US" dirty="0"/>
              <a:t>This means that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r>
              <a:rPr lang="en-US" dirty="0"/>
              <a:t> can be at most a straight line </a:t>
            </a:r>
            <a:r>
              <a:rPr lang="en-US" i="1" dirty="0">
                <a:latin typeface="Times New Roman" panose="02020603050405020304" pitchFamily="18" charset="0"/>
              </a:rPr>
              <a:t>ax</a:t>
            </a:r>
            <a:r>
              <a:rPr lang="en-US" dirty="0">
                <a:latin typeface="Times New Roman" panose="02020603050405020304" pitchFamily="18" charset="0"/>
              </a:rPr>
              <a:t> + </a:t>
            </a:r>
            <a:r>
              <a:rPr lang="en-US" i="1" dirty="0">
                <a:latin typeface="Times New Roman" panose="02020603050405020304" pitchFamily="18" charset="0"/>
              </a:rPr>
              <a:t>b</a:t>
            </a:r>
            <a:endParaRPr lang="en-US" dirty="0">
              <a:latin typeface="Times New Roman" panose="02020603050405020304" pitchFamily="18" charset="0"/>
            </a:endParaRPr>
          </a:p>
          <a:p>
            <a:pPr marL="0" indent="0">
              <a:buNone/>
            </a:pP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0" name="Object 9">
            <a:extLst>
              <a:ext uri="{FF2B5EF4-FFF2-40B4-BE49-F238E27FC236}">
                <a16:creationId xmlns:a16="http://schemas.microsoft.com/office/drawing/2014/main" id="{55949875-6A3F-4E2E-BE7A-D7A589B5C2C5}"/>
              </a:ext>
            </a:extLst>
          </p:cNvPr>
          <p:cNvGraphicFramePr>
            <a:graphicFrameLocks noChangeAspect="1"/>
          </p:cNvGraphicFramePr>
          <p:nvPr>
            <p:extLst>
              <p:ext uri="{D42A27DB-BD31-4B8C-83A1-F6EECF244321}">
                <p14:modId xmlns:p14="http://schemas.microsoft.com/office/powerpoint/2010/main" val="2636526793"/>
              </p:ext>
            </p:extLst>
          </p:nvPr>
        </p:nvGraphicFramePr>
        <p:xfrm>
          <a:off x="3887788" y="2025650"/>
          <a:ext cx="1587500" cy="815975"/>
        </p:xfrm>
        <a:graphic>
          <a:graphicData uri="http://schemas.openxmlformats.org/presentationml/2006/ole">
            <mc:AlternateContent xmlns:mc="http://schemas.openxmlformats.org/markup-compatibility/2006">
              <mc:Choice xmlns:v="urn:schemas-microsoft-com:vml" Requires="v">
                <p:oleObj name="Equation" r:id="rId5" imgW="812520" imgH="419040" progId="Equation.DSMT4">
                  <p:embed/>
                </p:oleObj>
              </mc:Choice>
              <mc:Fallback>
                <p:oleObj name="Equation" r:id="rId5" imgW="812520" imgH="419040" progId="Equation.DSMT4">
                  <p:embed/>
                  <p:pic>
                    <p:nvPicPr>
                      <p:cNvPr id="10" name="Object 9">
                        <a:extLst>
                          <a:ext uri="{FF2B5EF4-FFF2-40B4-BE49-F238E27FC236}">
                            <a16:creationId xmlns:a16="http://schemas.microsoft.com/office/drawing/2014/main" id="{55949875-6A3F-4E2E-BE7A-D7A589B5C2C5}"/>
                          </a:ext>
                        </a:extLst>
                      </p:cNvPr>
                      <p:cNvPicPr/>
                      <p:nvPr/>
                    </p:nvPicPr>
                    <p:blipFill>
                      <a:blip r:embed="rId6"/>
                      <a:stretch>
                        <a:fillRect/>
                      </a:stretch>
                    </p:blipFill>
                    <p:spPr>
                      <a:xfrm>
                        <a:off x="3887788" y="2025650"/>
                        <a:ext cx="1587500" cy="815975"/>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473143D7-DBC1-4F8A-A56E-729D80C72B5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42468894"/>
      </p:ext>
    </p:extLst>
  </p:cSld>
  <p:clrMapOvr>
    <a:masterClrMapping/>
  </p:clrMapOvr>
  <mc:AlternateContent xmlns:mc="http://schemas.openxmlformats.org/markup-compatibility/2006" xmlns:p14="http://schemas.microsoft.com/office/powerpoint/2010/main">
    <mc:Choice Requires="p14">
      <p:transition spd="slow" p14:dur="2000" advTm="19712"/>
    </mc:Choice>
    <mc:Fallback xmlns="">
      <p:transition spd="slow" advTm="19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The wave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40</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wave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41</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wave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42</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Laplace’s equation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 solution is decided by boundary values:</a:t>
            </a:r>
          </a:p>
          <a:p>
            <a:pPr lvl="1"/>
            <a:endParaRPr lang="en-US" dirty="0"/>
          </a:p>
          <a:p>
            <a:pPr lvl="1"/>
            <a:endParaRPr lang="en-US" dirty="0"/>
          </a:p>
          <a:p>
            <a:pPr lvl="1"/>
            <a:endParaRPr lang="en-US" dirty="0"/>
          </a:p>
          <a:p>
            <a:pPr lvl="1"/>
            <a:r>
              <a:rPr lang="en-US" dirty="0"/>
              <a:t>If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 </a:t>
            </a:r>
            <a:r>
              <a:rPr lang="en-US" i="1" dirty="0" err="1">
                <a:latin typeface="Times New Roman" panose="02020603050405020304" pitchFamily="18" charset="0"/>
              </a:rPr>
              <a:t>u</a:t>
            </a:r>
            <a:r>
              <a:rPr lang="en-US" i="1" baseline="-25000" dirty="0" err="1">
                <a:latin typeface="Times New Roman" panose="02020603050405020304" pitchFamily="18" charset="0"/>
              </a:rPr>
              <a:t>a</a:t>
            </a:r>
            <a:r>
              <a:rPr lang="en-US" i="1" dirty="0"/>
              <a:t> </a:t>
            </a:r>
            <a:r>
              <a:rPr lang="en-US" dirty="0"/>
              <a:t>and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b</a:t>
            </a:r>
            <a:r>
              <a:rPr lang="en-US" dirty="0">
                <a:latin typeface="Times New Roman" panose="02020603050405020304" pitchFamily="18" charset="0"/>
              </a:rPr>
              <a:t>) = </a:t>
            </a:r>
            <a:r>
              <a:rPr lang="en-US" i="1" dirty="0" err="1">
                <a:latin typeface="Times New Roman" panose="02020603050405020304" pitchFamily="18" charset="0"/>
              </a:rPr>
              <a:t>u</a:t>
            </a:r>
            <a:r>
              <a:rPr lang="en-US" i="1" baseline="-25000" dirty="0" err="1">
                <a:latin typeface="Times New Roman" panose="02020603050405020304" pitchFamily="18" charset="0"/>
              </a:rPr>
              <a:t>b</a:t>
            </a:r>
            <a:r>
              <a:rPr lang="en-US" dirty="0"/>
              <a:t>, we have a trivial unique solution:</a:t>
            </a:r>
          </a:p>
          <a:p>
            <a:pPr lvl="1"/>
            <a:endParaRPr lang="en-US" dirty="0"/>
          </a:p>
          <a:p>
            <a:pPr lvl="1"/>
            <a:endParaRPr lang="en-US" dirty="0"/>
          </a:p>
          <a:p>
            <a:pPr lvl="1"/>
            <a:r>
              <a:rPr lang="en-US" dirty="0"/>
              <a:t>If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 </a:t>
            </a:r>
            <a:r>
              <a:rPr lang="en-US" i="1" dirty="0" err="1">
                <a:latin typeface="Times New Roman" panose="02020603050405020304" pitchFamily="18" charset="0"/>
              </a:rPr>
              <a:t>u</a:t>
            </a:r>
            <a:r>
              <a:rPr lang="en-US" i="1" baseline="-25000" dirty="0" err="1">
                <a:latin typeface="Times New Roman" panose="02020603050405020304" pitchFamily="18" charset="0"/>
              </a:rPr>
              <a:t>a</a:t>
            </a:r>
            <a:r>
              <a:rPr lang="en-US" i="1" dirty="0"/>
              <a:t> </a:t>
            </a:r>
            <a:r>
              <a:rPr lang="en-US" dirty="0"/>
              <a:t>and </a:t>
            </a:r>
            <a:r>
              <a:rPr lang="en-US" i="1" dirty="0">
                <a:latin typeface="Times New Roman" panose="02020603050405020304" pitchFamily="18" charset="0"/>
              </a:rPr>
              <a:t>u</a:t>
            </a:r>
            <a:r>
              <a:rPr lang="en-US" baseline="30000" dirty="0">
                <a:latin typeface="Times New Roman" panose="02020603050405020304" pitchFamily="18" charset="0"/>
              </a:rPr>
              <a:t>(1)</a:t>
            </a:r>
            <a:r>
              <a:rPr lang="en-US" dirty="0">
                <a:latin typeface="Times New Roman" panose="02020603050405020304" pitchFamily="18" charset="0"/>
              </a:rPr>
              <a:t>(</a:t>
            </a:r>
            <a:r>
              <a:rPr lang="en-US" i="1" dirty="0">
                <a:latin typeface="Times New Roman" panose="02020603050405020304" pitchFamily="18" charset="0"/>
              </a:rPr>
              <a:t>b</a:t>
            </a:r>
            <a:r>
              <a:rPr lang="en-US" dirty="0">
                <a:latin typeface="Times New Roman" panose="02020603050405020304" pitchFamily="18" charset="0"/>
              </a:rPr>
              <a:t>) = </a:t>
            </a:r>
            <a:r>
              <a:rPr lang="en-US" i="1" dirty="0" err="1">
                <a:latin typeface="Times New Roman" panose="02020603050405020304" pitchFamily="18" charset="0"/>
              </a:rPr>
              <a:t>u</a:t>
            </a:r>
            <a:r>
              <a:rPr lang="en-US" i="1" baseline="-25000" dirty="0" err="1">
                <a:latin typeface="Times New Roman" panose="02020603050405020304" pitchFamily="18" charset="0"/>
              </a:rPr>
              <a:t>b</a:t>
            </a:r>
            <a:r>
              <a:rPr lang="en-US" baseline="30000" dirty="0">
                <a:latin typeface="Times New Roman" panose="02020603050405020304" pitchFamily="18" charset="0"/>
              </a:rPr>
              <a:t>(1)</a:t>
            </a:r>
            <a:r>
              <a:rPr lang="en-US" dirty="0"/>
              <a:t>, we have another trivial unique solution:</a:t>
            </a:r>
          </a:p>
          <a:p>
            <a:pPr marL="457200" lvl="1" indent="0">
              <a:buNone/>
            </a:pPr>
            <a:endParaRPr lang="en-US" dirty="0"/>
          </a:p>
          <a:p>
            <a:pPr lvl="1"/>
            <a:r>
              <a:rPr lang="en-US" dirty="0"/>
              <a:t>If </a:t>
            </a:r>
            <a:r>
              <a:rPr lang="en-US" i="1" dirty="0">
                <a:latin typeface="Times New Roman" panose="02020603050405020304" pitchFamily="18" charset="0"/>
              </a:rPr>
              <a:t>u</a:t>
            </a:r>
            <a:r>
              <a:rPr lang="en-US" baseline="30000" dirty="0">
                <a:latin typeface="Times New Roman" panose="02020603050405020304" pitchFamily="18" charset="0"/>
              </a:rPr>
              <a:t>(1)</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 </a:t>
            </a:r>
            <a:r>
              <a:rPr lang="en-US" i="1" dirty="0" err="1">
                <a:latin typeface="Times New Roman" panose="02020603050405020304" pitchFamily="18" charset="0"/>
              </a:rPr>
              <a:t>u</a:t>
            </a:r>
            <a:r>
              <a:rPr lang="en-US" i="1" baseline="-25000" dirty="0" err="1">
                <a:latin typeface="Times New Roman" panose="02020603050405020304" pitchFamily="18" charset="0"/>
              </a:rPr>
              <a:t>a</a:t>
            </a:r>
            <a:r>
              <a:rPr lang="en-US" baseline="30000" dirty="0">
                <a:latin typeface="Times New Roman" panose="02020603050405020304" pitchFamily="18" charset="0"/>
              </a:rPr>
              <a:t>(1)</a:t>
            </a:r>
            <a:r>
              <a:rPr lang="en-US" i="1" dirty="0"/>
              <a:t> </a:t>
            </a:r>
            <a:r>
              <a:rPr lang="en-US" dirty="0"/>
              <a:t>and </a:t>
            </a:r>
            <a:r>
              <a:rPr lang="en-US" i="1" dirty="0">
                <a:latin typeface="Times New Roman" panose="02020603050405020304" pitchFamily="18" charset="0"/>
              </a:rPr>
              <a:t>u</a:t>
            </a:r>
            <a:r>
              <a:rPr lang="en-US" baseline="30000" dirty="0">
                <a:latin typeface="Times New Roman" panose="02020603050405020304" pitchFamily="18" charset="0"/>
              </a:rPr>
              <a:t>(1)</a:t>
            </a:r>
            <a:r>
              <a:rPr lang="en-US" dirty="0">
                <a:latin typeface="Times New Roman" panose="02020603050405020304" pitchFamily="18" charset="0"/>
              </a:rPr>
              <a:t>(</a:t>
            </a:r>
            <a:r>
              <a:rPr lang="en-US" i="1" dirty="0">
                <a:latin typeface="Times New Roman" panose="02020603050405020304" pitchFamily="18" charset="0"/>
              </a:rPr>
              <a:t>b</a:t>
            </a:r>
            <a:r>
              <a:rPr lang="en-US" dirty="0">
                <a:latin typeface="Times New Roman" panose="02020603050405020304" pitchFamily="18" charset="0"/>
              </a:rPr>
              <a:t>) = </a:t>
            </a:r>
            <a:r>
              <a:rPr lang="en-US" i="1" dirty="0" err="1">
                <a:latin typeface="Times New Roman" panose="02020603050405020304" pitchFamily="18" charset="0"/>
              </a:rPr>
              <a:t>u</a:t>
            </a:r>
            <a:r>
              <a:rPr lang="en-US" i="1" baseline="-25000" dirty="0" err="1">
                <a:latin typeface="Times New Roman" panose="02020603050405020304" pitchFamily="18" charset="0"/>
              </a:rPr>
              <a:t>b</a:t>
            </a:r>
            <a:r>
              <a:rPr lang="en-US" baseline="30000" dirty="0">
                <a:latin typeface="Times New Roman" panose="02020603050405020304" pitchFamily="18" charset="0"/>
              </a:rPr>
              <a:t>(1)</a:t>
            </a:r>
            <a:r>
              <a:rPr lang="en-US" dirty="0"/>
              <a:t>, we either have no solutions or infinitely many solutions</a:t>
            </a:r>
          </a:p>
          <a:p>
            <a:pPr lvl="2"/>
            <a:r>
              <a:rPr lang="en-US" dirty="0"/>
              <a:t>Sound familiar?</a:t>
            </a:r>
          </a:p>
          <a:p>
            <a:pPr lvl="1"/>
            <a:endParaRPr lang="en-US" dirty="0"/>
          </a:p>
          <a:p>
            <a:pPr lvl="1"/>
            <a:endParaRPr lang="en-US" dirty="0"/>
          </a:p>
          <a:p>
            <a:pPr lvl="1"/>
            <a:endParaRPr lang="en-US" dirty="0"/>
          </a:p>
          <a:p>
            <a:pPr lvl="1"/>
            <a:endParaRPr lang="en-US" dirty="0"/>
          </a:p>
          <a:p>
            <a:pPr marL="0" indent="0">
              <a:buNone/>
            </a:pP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0" name="Object 9">
            <a:extLst>
              <a:ext uri="{FF2B5EF4-FFF2-40B4-BE49-F238E27FC236}">
                <a16:creationId xmlns:a16="http://schemas.microsoft.com/office/drawing/2014/main" id="{55949875-6A3F-4E2E-BE7A-D7A589B5C2C5}"/>
              </a:ext>
            </a:extLst>
          </p:cNvPr>
          <p:cNvGraphicFramePr>
            <a:graphicFrameLocks noChangeAspect="1"/>
          </p:cNvGraphicFramePr>
          <p:nvPr/>
        </p:nvGraphicFramePr>
        <p:xfrm>
          <a:off x="3887788" y="2025650"/>
          <a:ext cx="1587500" cy="815975"/>
        </p:xfrm>
        <a:graphic>
          <a:graphicData uri="http://schemas.openxmlformats.org/presentationml/2006/ole">
            <mc:AlternateContent xmlns:mc="http://schemas.openxmlformats.org/markup-compatibility/2006">
              <mc:Choice xmlns:v="urn:schemas-microsoft-com:vml" Requires="v">
                <p:oleObj name="Equation" r:id="rId5" imgW="812520" imgH="419040" progId="Equation.DSMT4">
                  <p:embed/>
                </p:oleObj>
              </mc:Choice>
              <mc:Fallback>
                <p:oleObj name="Equation" r:id="rId5" imgW="812520" imgH="419040" progId="Equation.DSMT4">
                  <p:embed/>
                  <p:pic>
                    <p:nvPicPr>
                      <p:cNvPr id="10" name="Object 9">
                        <a:extLst>
                          <a:ext uri="{FF2B5EF4-FFF2-40B4-BE49-F238E27FC236}">
                            <a16:creationId xmlns:a16="http://schemas.microsoft.com/office/drawing/2014/main" id="{55949875-6A3F-4E2E-BE7A-D7A589B5C2C5}"/>
                          </a:ext>
                        </a:extLst>
                      </p:cNvPr>
                      <p:cNvPicPr/>
                      <p:nvPr/>
                    </p:nvPicPr>
                    <p:blipFill>
                      <a:blip r:embed="rId6"/>
                      <a:stretch>
                        <a:fillRect/>
                      </a:stretch>
                    </p:blipFill>
                    <p:spPr>
                      <a:xfrm>
                        <a:off x="3887788" y="2025650"/>
                        <a:ext cx="1587500" cy="8159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BE12B64F-F85B-411A-8C2A-4C98422C08D9}"/>
              </a:ext>
            </a:extLst>
          </p:cNvPr>
          <p:cNvGraphicFramePr>
            <a:graphicFrameLocks noChangeAspect="1"/>
          </p:cNvGraphicFramePr>
          <p:nvPr>
            <p:extLst>
              <p:ext uri="{D42A27DB-BD31-4B8C-83A1-F6EECF244321}">
                <p14:modId xmlns:p14="http://schemas.microsoft.com/office/powerpoint/2010/main" val="4161754654"/>
              </p:ext>
            </p:extLst>
          </p:nvPr>
        </p:nvGraphicFramePr>
        <p:xfrm>
          <a:off x="3006478" y="3583792"/>
          <a:ext cx="2624138" cy="633413"/>
        </p:xfrm>
        <a:graphic>
          <a:graphicData uri="http://schemas.openxmlformats.org/presentationml/2006/ole">
            <mc:AlternateContent xmlns:mc="http://schemas.openxmlformats.org/markup-compatibility/2006">
              <mc:Choice xmlns:v="urn:schemas-microsoft-com:vml" Requires="v">
                <p:oleObj name="Equation" r:id="rId7" imgW="1625400" imgH="393480" progId="Equation.DSMT4">
                  <p:embed/>
                </p:oleObj>
              </mc:Choice>
              <mc:Fallback>
                <p:oleObj name="Equation" r:id="rId7" imgW="1625400" imgH="393480" progId="Equation.DSMT4">
                  <p:embed/>
                  <p:pic>
                    <p:nvPicPr>
                      <p:cNvPr id="11" name="Object 10">
                        <a:extLst>
                          <a:ext uri="{FF2B5EF4-FFF2-40B4-BE49-F238E27FC236}">
                            <a16:creationId xmlns:a16="http://schemas.microsoft.com/office/drawing/2014/main" id="{DF5273D5-9687-4687-8FCE-577335C57062}"/>
                          </a:ext>
                        </a:extLst>
                      </p:cNvPr>
                      <p:cNvPicPr/>
                      <p:nvPr/>
                    </p:nvPicPr>
                    <p:blipFill>
                      <a:blip r:embed="rId8"/>
                      <a:stretch>
                        <a:fillRect/>
                      </a:stretch>
                    </p:blipFill>
                    <p:spPr>
                      <a:xfrm>
                        <a:off x="3006478" y="3583792"/>
                        <a:ext cx="2624138" cy="63341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F1776818-8A2D-469F-AF5F-8019B69CEF45}"/>
              </a:ext>
            </a:extLst>
          </p:cNvPr>
          <p:cNvGraphicFramePr>
            <a:graphicFrameLocks noChangeAspect="1"/>
          </p:cNvGraphicFramePr>
          <p:nvPr>
            <p:extLst>
              <p:ext uri="{D42A27DB-BD31-4B8C-83A1-F6EECF244321}">
                <p14:modId xmlns:p14="http://schemas.microsoft.com/office/powerpoint/2010/main" val="1793522640"/>
              </p:ext>
            </p:extLst>
          </p:nvPr>
        </p:nvGraphicFramePr>
        <p:xfrm>
          <a:off x="3335587" y="4956577"/>
          <a:ext cx="2214562" cy="430213"/>
        </p:xfrm>
        <a:graphic>
          <a:graphicData uri="http://schemas.openxmlformats.org/presentationml/2006/ole">
            <mc:AlternateContent xmlns:mc="http://schemas.openxmlformats.org/markup-compatibility/2006">
              <mc:Choice xmlns:v="urn:schemas-microsoft-com:vml" Requires="v">
                <p:oleObj name="Equation" r:id="rId9" imgW="1371600" imgH="266400" progId="Equation.DSMT4">
                  <p:embed/>
                </p:oleObj>
              </mc:Choice>
              <mc:Fallback>
                <p:oleObj name="Equation" r:id="rId9" imgW="1371600" imgH="266400" progId="Equation.DSMT4">
                  <p:embed/>
                  <p:pic>
                    <p:nvPicPr>
                      <p:cNvPr id="8" name="Object 7">
                        <a:extLst>
                          <a:ext uri="{FF2B5EF4-FFF2-40B4-BE49-F238E27FC236}">
                            <a16:creationId xmlns:a16="http://schemas.microsoft.com/office/drawing/2014/main" id="{BE12B64F-F85B-411A-8C2A-4C98422C08D9}"/>
                          </a:ext>
                        </a:extLst>
                      </p:cNvPr>
                      <p:cNvPicPr/>
                      <p:nvPr/>
                    </p:nvPicPr>
                    <p:blipFill>
                      <a:blip r:embed="rId10"/>
                      <a:stretch>
                        <a:fillRect/>
                      </a:stretch>
                    </p:blipFill>
                    <p:spPr>
                      <a:xfrm>
                        <a:off x="3335587" y="4956577"/>
                        <a:ext cx="2214562" cy="430213"/>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5763EC6B-CFF5-4BB8-8B3A-4B99765F929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06084723"/>
      </p:ext>
    </p:extLst>
  </p:cSld>
  <p:clrMapOvr>
    <a:masterClrMapping/>
  </p:clrMapOvr>
  <mc:AlternateContent xmlns:mc="http://schemas.openxmlformats.org/markup-compatibility/2006" xmlns:p14="http://schemas.microsoft.com/office/powerpoint/2010/main">
    <mc:Choice Requires="p14">
      <p:transition spd="slow" p14:dur="2000" advTm="91072"/>
    </mc:Choice>
    <mc:Fallback xmlns="">
      <p:transition spd="slow" advTm="91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Laplace’s equation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Notice that for if a solution satisfies Laplace’s equation,</a:t>
            </a:r>
            <a:br>
              <a:rPr lang="en-US" dirty="0"/>
            </a:br>
            <a:r>
              <a:rPr lang="en-US" dirty="0"/>
              <a:t>	it is also a steady-state solution for both the heat equation</a:t>
            </a:r>
            <a:br>
              <a:rPr lang="en-US" dirty="0"/>
            </a:br>
            <a:r>
              <a:rPr lang="en-US" dirty="0"/>
              <a:t>	and the wave equation</a:t>
            </a:r>
          </a:p>
          <a:p>
            <a:pPr lvl="1"/>
            <a:endParaRPr lang="en-US" dirty="0"/>
          </a:p>
          <a:p>
            <a:pPr lvl="1"/>
            <a:endParaRPr lang="en-US" dirty="0"/>
          </a:p>
          <a:p>
            <a:pPr lvl="1"/>
            <a:endParaRPr lang="en-US" dirty="0"/>
          </a:p>
          <a:p>
            <a:pPr lvl="1"/>
            <a:r>
              <a:rPr lang="en-US" dirty="0"/>
              <a:t>A solution to the heat equation converges to a solution of Laplace’s equation</a:t>
            </a:r>
          </a:p>
          <a:p>
            <a:pPr lvl="1"/>
            <a:r>
              <a:rPr lang="en-US" dirty="0"/>
              <a:t>A solution to the wave equation oscillates around a solution to Laplace’s equation</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0" name="Object 9">
            <a:extLst>
              <a:ext uri="{FF2B5EF4-FFF2-40B4-BE49-F238E27FC236}">
                <a16:creationId xmlns:a16="http://schemas.microsoft.com/office/drawing/2014/main" id="{55949875-6A3F-4E2E-BE7A-D7A589B5C2C5}"/>
              </a:ext>
            </a:extLst>
          </p:cNvPr>
          <p:cNvGraphicFramePr>
            <a:graphicFrameLocks noChangeAspect="1"/>
          </p:cNvGraphicFramePr>
          <p:nvPr>
            <p:extLst>
              <p:ext uri="{D42A27DB-BD31-4B8C-83A1-F6EECF244321}">
                <p14:modId xmlns:p14="http://schemas.microsoft.com/office/powerpoint/2010/main" val="3398483952"/>
              </p:ext>
            </p:extLst>
          </p:nvPr>
        </p:nvGraphicFramePr>
        <p:xfrm>
          <a:off x="3962649" y="2613025"/>
          <a:ext cx="1587500" cy="815975"/>
        </p:xfrm>
        <a:graphic>
          <a:graphicData uri="http://schemas.openxmlformats.org/presentationml/2006/ole">
            <mc:AlternateContent xmlns:mc="http://schemas.openxmlformats.org/markup-compatibility/2006">
              <mc:Choice xmlns:v="urn:schemas-microsoft-com:vml" Requires="v">
                <p:oleObj name="Equation" r:id="rId5" imgW="812520" imgH="419040" progId="Equation.DSMT4">
                  <p:embed/>
                </p:oleObj>
              </mc:Choice>
              <mc:Fallback>
                <p:oleObj name="Equation" r:id="rId5" imgW="812520" imgH="419040" progId="Equation.DSMT4">
                  <p:embed/>
                  <p:pic>
                    <p:nvPicPr>
                      <p:cNvPr id="10" name="Object 9">
                        <a:extLst>
                          <a:ext uri="{FF2B5EF4-FFF2-40B4-BE49-F238E27FC236}">
                            <a16:creationId xmlns:a16="http://schemas.microsoft.com/office/drawing/2014/main" id="{55949875-6A3F-4E2E-BE7A-D7A589B5C2C5}"/>
                          </a:ext>
                        </a:extLst>
                      </p:cNvPr>
                      <p:cNvPicPr/>
                      <p:nvPr/>
                    </p:nvPicPr>
                    <p:blipFill>
                      <a:blip r:embed="rId6"/>
                      <a:stretch>
                        <a:fillRect/>
                      </a:stretch>
                    </p:blipFill>
                    <p:spPr>
                      <a:xfrm>
                        <a:off x="3962649" y="2613025"/>
                        <a:ext cx="1587500" cy="815975"/>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DAB820FF-4279-4F1C-853B-A39A9519903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45238718"/>
      </p:ext>
    </p:extLst>
  </p:cSld>
  <p:clrMapOvr>
    <a:masterClrMapping/>
  </p:clrMapOvr>
  <mc:AlternateContent xmlns:mc="http://schemas.openxmlformats.org/markup-compatibility/2006" xmlns:p14="http://schemas.microsoft.com/office/powerpoint/2010/main">
    <mc:Choice Requires="p14">
      <p:transition spd="slow" p14:dur="2000" advTm="75353"/>
    </mc:Choice>
    <mc:Fallback xmlns="">
      <p:transition spd="slow" advTm="75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Finite-difference approximation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In two and three dimensions, it becomes more interesting:</a:t>
            </a:r>
          </a:p>
          <a:p>
            <a:endParaRPr lang="en-US" dirty="0"/>
          </a:p>
          <a:p>
            <a:pPr marL="457200" lvl="1" indent="0">
              <a:buNone/>
            </a:pPr>
            <a:endParaRPr lang="en-US" dirty="0"/>
          </a:p>
          <a:p>
            <a:pPr lvl="1"/>
            <a:endParaRPr lang="en-US" dirty="0"/>
          </a:p>
          <a:p>
            <a:pPr lvl="1"/>
            <a:endParaRPr lang="en-US" dirty="0"/>
          </a:p>
          <a:p>
            <a:pPr lvl="1"/>
            <a:r>
              <a:rPr lang="en-US" dirty="0"/>
              <a:t>In two dimensions,</a:t>
            </a:r>
            <a:br>
              <a:rPr lang="en-US" dirty="0"/>
            </a:br>
            <a:r>
              <a:rPr lang="en-US" dirty="0"/>
              <a:t>       this requires a region in the plane with a specified boundary</a:t>
            </a:r>
          </a:p>
          <a:p>
            <a:pPr lvl="1"/>
            <a:r>
              <a:rPr lang="en-US" dirty="0"/>
              <a:t>In three dimensions,</a:t>
            </a:r>
            <a:br>
              <a:rPr lang="en-US" dirty="0"/>
            </a:br>
            <a:r>
              <a:rPr lang="en-US" dirty="0"/>
              <a:t>       this requires a volume with a specified boundary</a:t>
            </a:r>
          </a:p>
          <a:p>
            <a:pPr lvl="1"/>
            <a:r>
              <a:rPr lang="en-US" dirty="0"/>
              <a:t>A Dirichlet (fixed) or Neumann (fixed derivative) must be specified at each point on the boundary</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7" name="Object 16">
            <a:extLst>
              <a:ext uri="{FF2B5EF4-FFF2-40B4-BE49-F238E27FC236}">
                <a16:creationId xmlns:a16="http://schemas.microsoft.com/office/drawing/2014/main" id="{9D783DD6-E85A-4DD8-95BB-0B1D8111DF7A}"/>
              </a:ext>
            </a:extLst>
          </p:cNvPr>
          <p:cNvGraphicFramePr>
            <a:graphicFrameLocks noChangeAspect="1"/>
          </p:cNvGraphicFramePr>
          <p:nvPr>
            <p:extLst>
              <p:ext uri="{D42A27DB-BD31-4B8C-83A1-F6EECF244321}">
                <p14:modId xmlns:p14="http://schemas.microsoft.com/office/powerpoint/2010/main" val="1380430876"/>
              </p:ext>
            </p:extLst>
          </p:nvPr>
        </p:nvGraphicFramePr>
        <p:xfrm>
          <a:off x="2944813" y="2001838"/>
          <a:ext cx="3473450" cy="865187"/>
        </p:xfrm>
        <a:graphic>
          <a:graphicData uri="http://schemas.openxmlformats.org/presentationml/2006/ole">
            <mc:AlternateContent xmlns:mc="http://schemas.openxmlformats.org/markup-compatibility/2006">
              <mc:Choice xmlns:v="urn:schemas-microsoft-com:vml" Requires="v">
                <p:oleObj name="Equation" r:id="rId5" imgW="1777680" imgH="444240" progId="Equation.DSMT4">
                  <p:embed/>
                </p:oleObj>
              </mc:Choice>
              <mc:Fallback>
                <p:oleObj name="Equation" r:id="rId5" imgW="1777680" imgH="444240" progId="Equation.DSMT4">
                  <p:embed/>
                  <p:pic>
                    <p:nvPicPr>
                      <p:cNvPr id="10" name="Object 9">
                        <a:extLst>
                          <a:ext uri="{FF2B5EF4-FFF2-40B4-BE49-F238E27FC236}">
                            <a16:creationId xmlns:a16="http://schemas.microsoft.com/office/drawing/2014/main" id="{55949875-6A3F-4E2E-BE7A-D7A589B5C2C5}"/>
                          </a:ext>
                        </a:extLst>
                      </p:cNvPr>
                      <p:cNvPicPr/>
                      <p:nvPr/>
                    </p:nvPicPr>
                    <p:blipFill>
                      <a:blip r:embed="rId6"/>
                      <a:stretch>
                        <a:fillRect/>
                      </a:stretch>
                    </p:blipFill>
                    <p:spPr>
                      <a:xfrm>
                        <a:off x="2944813" y="2001838"/>
                        <a:ext cx="3473450" cy="865187"/>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573051EF-0439-417A-AA07-4842BD85F00C}"/>
              </a:ext>
            </a:extLst>
          </p:cNvPr>
          <p:cNvGraphicFramePr>
            <a:graphicFrameLocks noChangeAspect="1"/>
          </p:cNvGraphicFramePr>
          <p:nvPr>
            <p:extLst>
              <p:ext uri="{D42A27DB-BD31-4B8C-83A1-F6EECF244321}">
                <p14:modId xmlns:p14="http://schemas.microsoft.com/office/powerpoint/2010/main" val="3596888577"/>
              </p:ext>
            </p:extLst>
          </p:nvPr>
        </p:nvGraphicFramePr>
        <p:xfrm>
          <a:off x="1766888" y="2757601"/>
          <a:ext cx="5829300" cy="863600"/>
        </p:xfrm>
        <a:graphic>
          <a:graphicData uri="http://schemas.openxmlformats.org/presentationml/2006/ole">
            <mc:AlternateContent xmlns:mc="http://schemas.openxmlformats.org/markup-compatibility/2006">
              <mc:Choice xmlns:v="urn:schemas-microsoft-com:vml" Requires="v">
                <p:oleObj name="Equation" r:id="rId7" imgW="2984400" imgH="444240" progId="Equation.DSMT4">
                  <p:embed/>
                </p:oleObj>
              </mc:Choice>
              <mc:Fallback>
                <p:oleObj name="Equation" r:id="rId7" imgW="2984400" imgH="444240" progId="Equation.DSMT4">
                  <p:embed/>
                  <p:pic>
                    <p:nvPicPr>
                      <p:cNvPr id="17" name="Object 16">
                        <a:extLst>
                          <a:ext uri="{FF2B5EF4-FFF2-40B4-BE49-F238E27FC236}">
                            <a16:creationId xmlns:a16="http://schemas.microsoft.com/office/drawing/2014/main" id="{9D783DD6-E85A-4DD8-95BB-0B1D8111DF7A}"/>
                          </a:ext>
                        </a:extLst>
                      </p:cNvPr>
                      <p:cNvPicPr/>
                      <p:nvPr/>
                    </p:nvPicPr>
                    <p:blipFill>
                      <a:blip r:embed="rId8"/>
                      <a:stretch>
                        <a:fillRect/>
                      </a:stretch>
                    </p:blipFill>
                    <p:spPr>
                      <a:xfrm>
                        <a:off x="1766888" y="2757601"/>
                        <a:ext cx="5829300" cy="863600"/>
                      </a:xfrm>
                      <a:prstGeom prst="rect">
                        <a:avLst/>
                      </a:prstGeom>
                    </p:spPr>
                  </p:pic>
                </p:oleObj>
              </mc:Fallback>
            </mc:AlternateContent>
          </a:graphicData>
        </a:graphic>
      </p:graphicFrame>
      <p:pic>
        <p:nvPicPr>
          <p:cNvPr id="20" name="Audio 19">
            <a:hlinkClick r:id="" action="ppaction://media"/>
            <a:extLst>
              <a:ext uri="{FF2B5EF4-FFF2-40B4-BE49-F238E27FC236}">
                <a16:creationId xmlns:a16="http://schemas.microsoft.com/office/drawing/2014/main" id="{0AD69ABA-C6EC-4867-B065-26197B41DD1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11714302"/>
      </p:ext>
    </p:extLst>
  </p:cSld>
  <p:clrMapOvr>
    <a:masterClrMapping/>
  </p:clrMapOvr>
  <mc:AlternateContent xmlns:mc="http://schemas.openxmlformats.org/markup-compatibility/2006" xmlns:p14="http://schemas.microsoft.com/office/powerpoint/2010/main">
    <mc:Choice Requires="p14">
      <p:transition spd="slow" p14:dur="2000" advTm="116217"/>
    </mc:Choice>
    <mc:Fallback xmlns="">
      <p:transition spd="slow" advTm="116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Finite-difference approximation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Applications of Laplace’s equation include:</a:t>
            </a:r>
          </a:p>
          <a:p>
            <a:pPr lvl="1"/>
            <a:r>
              <a:rPr lang="en-US" dirty="0"/>
              <a:t>If all the walls in a room are either insulated or at fixed (and possibly different temperatures), the temperatures throughout the room will converge to a solution to Laplace’s equation</a:t>
            </a:r>
          </a:p>
          <a:p>
            <a:pPr lvl="2"/>
            <a:r>
              <a:rPr lang="en-US" dirty="0"/>
              <a:t>The gradient would specify the direction of maximum increase in temperature at any point</a:t>
            </a:r>
          </a:p>
          <a:p>
            <a:pPr lvl="1"/>
            <a:r>
              <a:rPr lang="en-US" dirty="0"/>
              <a:t>If each point on a boundary either has a specified fixed voltage or is insulated, and the region is devoid of any charges, the potential throughout the region is specified by Laplace’s equation</a:t>
            </a:r>
          </a:p>
          <a:p>
            <a:pPr lvl="2"/>
            <a:r>
              <a:rPr lang="en-US" dirty="0"/>
              <a:t>The gradient of the solution specifies the direction that a test charge would follow</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pic>
        <p:nvPicPr>
          <p:cNvPr id="8" name="Audio 7">
            <a:hlinkClick r:id="" action="ppaction://media"/>
            <a:extLst>
              <a:ext uri="{FF2B5EF4-FFF2-40B4-BE49-F238E27FC236}">
                <a16:creationId xmlns:a16="http://schemas.microsoft.com/office/drawing/2014/main" id="{D86B1981-5853-4441-BB7B-18719D771BB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21183215"/>
      </p:ext>
    </p:extLst>
  </p:cSld>
  <p:clrMapOvr>
    <a:masterClrMapping/>
  </p:clrMapOvr>
  <mc:AlternateContent xmlns:mc="http://schemas.openxmlformats.org/markup-compatibility/2006" xmlns:p14="http://schemas.microsoft.com/office/powerpoint/2010/main">
    <mc:Choice Requires="p14">
      <p:transition spd="slow" p14:dur="2000" advTm="100219"/>
    </mc:Choice>
    <mc:Fallback xmlns="">
      <p:transition spd="slow" advTm="100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Approximating solutions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As before, substitute our divided-difference approximations for the second partial derivative into the equation</a:t>
            </a:r>
          </a:p>
          <a:p>
            <a:endParaRPr lang="en-US" dirty="0"/>
          </a:p>
          <a:p>
            <a:endParaRPr lang="en-US" dirty="0"/>
          </a:p>
          <a:p>
            <a:pPr lvl="1"/>
            <a:r>
              <a:rPr lang="en-US" dirty="0"/>
              <a:t>Multiply both sides by </a:t>
            </a:r>
            <a:r>
              <a:rPr lang="en-US" dirty="0">
                <a:latin typeface="Times New Roman" panose="02020603050405020304" pitchFamily="18" charset="0"/>
              </a:rPr>
              <a:t>–</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t> and collect: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wave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10" name="Object 9">
            <a:extLst>
              <a:ext uri="{FF2B5EF4-FFF2-40B4-BE49-F238E27FC236}">
                <a16:creationId xmlns:a16="http://schemas.microsoft.com/office/drawing/2014/main" id="{6CFEBF32-7596-4A53-93E2-9BC285296061}"/>
              </a:ext>
            </a:extLst>
          </p:cNvPr>
          <p:cNvGraphicFramePr>
            <a:graphicFrameLocks noChangeAspect="1"/>
          </p:cNvGraphicFramePr>
          <p:nvPr>
            <p:extLst>
              <p:ext uri="{D42A27DB-BD31-4B8C-83A1-F6EECF244321}">
                <p14:modId xmlns:p14="http://schemas.microsoft.com/office/powerpoint/2010/main" val="2371821736"/>
              </p:ext>
            </p:extLst>
          </p:nvPr>
        </p:nvGraphicFramePr>
        <p:xfrm>
          <a:off x="467591" y="2490397"/>
          <a:ext cx="8208818" cy="741795"/>
        </p:xfrm>
        <a:graphic>
          <a:graphicData uri="http://schemas.openxmlformats.org/presentationml/2006/ole">
            <mc:AlternateContent xmlns:mc="http://schemas.openxmlformats.org/markup-compatibility/2006">
              <mc:Choice xmlns:v="urn:schemas-microsoft-com:vml" Requires="v">
                <p:oleObj name="Equation" r:id="rId5" imgW="4622760" imgH="419040" progId="Equation.DSMT4">
                  <p:embed/>
                </p:oleObj>
              </mc:Choice>
              <mc:Fallback>
                <p:oleObj name="Equation" r:id="rId5" imgW="4622760" imgH="419040" progId="Equation.DSMT4">
                  <p:embed/>
                  <p:pic>
                    <p:nvPicPr>
                      <p:cNvPr id="17" name="Object 16">
                        <a:extLst>
                          <a:ext uri="{FF2B5EF4-FFF2-40B4-BE49-F238E27FC236}">
                            <a16:creationId xmlns:a16="http://schemas.microsoft.com/office/drawing/2014/main" id="{9D783DD6-E85A-4DD8-95BB-0B1D8111DF7A}"/>
                          </a:ext>
                        </a:extLst>
                      </p:cNvPr>
                      <p:cNvPicPr/>
                      <p:nvPr/>
                    </p:nvPicPr>
                    <p:blipFill>
                      <a:blip r:embed="rId6"/>
                      <a:stretch>
                        <a:fillRect/>
                      </a:stretch>
                    </p:blipFill>
                    <p:spPr>
                      <a:xfrm>
                        <a:off x="467591" y="2490397"/>
                        <a:ext cx="8208818" cy="74179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E7135370-6112-4432-A2B2-A4E983A2D847}"/>
              </a:ext>
            </a:extLst>
          </p:cNvPr>
          <p:cNvGraphicFramePr>
            <a:graphicFrameLocks noChangeAspect="1"/>
          </p:cNvGraphicFramePr>
          <p:nvPr>
            <p:extLst>
              <p:ext uri="{D42A27DB-BD31-4B8C-83A1-F6EECF244321}">
                <p14:modId xmlns:p14="http://schemas.microsoft.com/office/powerpoint/2010/main" val="300198552"/>
              </p:ext>
            </p:extLst>
          </p:nvPr>
        </p:nvGraphicFramePr>
        <p:xfrm>
          <a:off x="1098550" y="3625850"/>
          <a:ext cx="6945313" cy="449263"/>
        </p:xfrm>
        <a:graphic>
          <a:graphicData uri="http://schemas.openxmlformats.org/presentationml/2006/ole">
            <mc:AlternateContent xmlns:mc="http://schemas.openxmlformats.org/markup-compatibility/2006">
              <mc:Choice xmlns:v="urn:schemas-microsoft-com:vml" Requires="v">
                <p:oleObj name="Equation" r:id="rId7" imgW="3911400" imgH="253800" progId="Equation.DSMT4">
                  <p:embed/>
                </p:oleObj>
              </mc:Choice>
              <mc:Fallback>
                <p:oleObj name="Equation" r:id="rId7" imgW="3911400" imgH="253800" progId="Equation.DSMT4">
                  <p:embed/>
                  <p:pic>
                    <p:nvPicPr>
                      <p:cNvPr id="10" name="Object 9">
                        <a:extLst>
                          <a:ext uri="{FF2B5EF4-FFF2-40B4-BE49-F238E27FC236}">
                            <a16:creationId xmlns:a16="http://schemas.microsoft.com/office/drawing/2014/main" id="{6CFEBF32-7596-4A53-93E2-9BC285296061}"/>
                          </a:ext>
                        </a:extLst>
                      </p:cNvPr>
                      <p:cNvPicPr/>
                      <p:nvPr/>
                    </p:nvPicPr>
                    <p:blipFill>
                      <a:blip r:embed="rId8"/>
                      <a:stretch>
                        <a:fillRect/>
                      </a:stretch>
                    </p:blipFill>
                    <p:spPr>
                      <a:xfrm>
                        <a:off x="1098550" y="3625850"/>
                        <a:ext cx="6945313" cy="449263"/>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C2D8378C-5D4E-454C-A803-C3EA89A488E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75524726"/>
      </p:ext>
    </p:extLst>
  </p:cSld>
  <p:clrMapOvr>
    <a:masterClrMapping/>
  </p:clrMapOvr>
  <mc:AlternateContent xmlns:mc="http://schemas.openxmlformats.org/markup-compatibility/2006" xmlns:p14="http://schemas.microsoft.com/office/powerpoint/2010/main">
    <mc:Choice Requires="p14">
      <p:transition spd="slow" p14:dur="2000" advTm="68457"/>
    </mc:Choice>
    <mc:Fallback xmlns="">
      <p:transition spd="slow" advTm="68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1|10.3|20.8|8.5"/>
</p:tagLst>
</file>

<file path=ppt/tags/tag10.xml><?xml version="1.0" encoding="utf-8"?>
<p:tagLst xmlns:a="http://schemas.openxmlformats.org/drawingml/2006/main" xmlns:r="http://schemas.openxmlformats.org/officeDocument/2006/relationships" xmlns:p="http://schemas.openxmlformats.org/presentationml/2006/main">
  <p:tag name="TIMING" val="|25.1|21.3"/>
</p:tagLst>
</file>

<file path=ppt/tags/tag11.xml><?xml version="1.0" encoding="utf-8"?>
<p:tagLst xmlns:a="http://schemas.openxmlformats.org/drawingml/2006/main" xmlns:r="http://schemas.openxmlformats.org/officeDocument/2006/relationships" xmlns:p="http://schemas.openxmlformats.org/presentationml/2006/main">
  <p:tag name="TIMING" val="|5.6|6.7|26.4"/>
</p:tagLst>
</file>

<file path=ppt/tags/tag12.xml><?xml version="1.0" encoding="utf-8"?>
<p:tagLst xmlns:a="http://schemas.openxmlformats.org/drawingml/2006/main" xmlns:r="http://schemas.openxmlformats.org/officeDocument/2006/relationships" xmlns:p="http://schemas.openxmlformats.org/presentationml/2006/main">
  <p:tag name="TIMING" val="|21.9"/>
</p:tagLst>
</file>

<file path=ppt/tags/tag13.xml><?xml version="1.0" encoding="utf-8"?>
<p:tagLst xmlns:a="http://schemas.openxmlformats.org/drawingml/2006/main" xmlns:r="http://schemas.openxmlformats.org/officeDocument/2006/relationships" xmlns:p="http://schemas.openxmlformats.org/presentationml/2006/main">
  <p:tag name="TIMING" val="|20.6|3|1.8|1.3"/>
</p:tagLst>
</file>

<file path=ppt/tags/tag14.xml><?xml version="1.0" encoding="utf-8"?>
<p:tagLst xmlns:a="http://schemas.openxmlformats.org/drawingml/2006/main" xmlns:r="http://schemas.openxmlformats.org/officeDocument/2006/relationships" xmlns:p="http://schemas.openxmlformats.org/presentationml/2006/main">
  <p:tag name="TIMING" val="|13|2.2|2|1.3|13.4|14.6"/>
</p:tagLst>
</file>

<file path=ppt/tags/tag15.xml><?xml version="1.0" encoding="utf-8"?>
<p:tagLst xmlns:a="http://schemas.openxmlformats.org/drawingml/2006/main" xmlns:r="http://schemas.openxmlformats.org/officeDocument/2006/relationships" xmlns:p="http://schemas.openxmlformats.org/presentationml/2006/main">
  <p:tag name="TIMING" val="|13.5|2|2.1|1.8|28.6|5.9"/>
</p:tagLst>
</file>

<file path=ppt/tags/tag16.xml><?xml version="1.0" encoding="utf-8"?>
<p:tagLst xmlns:a="http://schemas.openxmlformats.org/drawingml/2006/main" xmlns:r="http://schemas.openxmlformats.org/officeDocument/2006/relationships" xmlns:p="http://schemas.openxmlformats.org/presentationml/2006/main">
  <p:tag name="TIMING" val="|13.5|2|2.1|1.8|28.6|5.9"/>
</p:tagLst>
</file>

<file path=ppt/tags/tag17.xml><?xml version="1.0" encoding="utf-8"?>
<p:tagLst xmlns:a="http://schemas.openxmlformats.org/drawingml/2006/main" xmlns:r="http://schemas.openxmlformats.org/officeDocument/2006/relationships" xmlns:p="http://schemas.openxmlformats.org/presentationml/2006/main">
  <p:tag name="TIMING" val="|20.5|15"/>
</p:tagLst>
</file>

<file path=ppt/tags/tag18.xml><?xml version="1.0" encoding="utf-8"?>
<p:tagLst xmlns:a="http://schemas.openxmlformats.org/drawingml/2006/main" xmlns:r="http://schemas.openxmlformats.org/officeDocument/2006/relationships" xmlns:p="http://schemas.openxmlformats.org/presentationml/2006/main">
  <p:tag name="TIMING" val="|13.5|12.6"/>
</p:tagLst>
</file>

<file path=ppt/tags/tag19.xml><?xml version="1.0" encoding="utf-8"?>
<p:tagLst xmlns:a="http://schemas.openxmlformats.org/drawingml/2006/main" xmlns:r="http://schemas.openxmlformats.org/officeDocument/2006/relationships" xmlns:p="http://schemas.openxmlformats.org/presentationml/2006/main">
  <p:tag name="TIMING" val="|10.5"/>
</p:tagLst>
</file>

<file path=ppt/tags/tag2.xml><?xml version="1.0" encoding="utf-8"?>
<p:tagLst xmlns:a="http://schemas.openxmlformats.org/drawingml/2006/main" xmlns:r="http://schemas.openxmlformats.org/officeDocument/2006/relationships" xmlns:p="http://schemas.openxmlformats.org/presentationml/2006/main">
  <p:tag name="TIMING" val="|8.6"/>
</p:tagLst>
</file>

<file path=ppt/tags/tag20.xml><?xml version="1.0" encoding="utf-8"?>
<p:tagLst xmlns:a="http://schemas.openxmlformats.org/drawingml/2006/main" xmlns:r="http://schemas.openxmlformats.org/officeDocument/2006/relationships" xmlns:p="http://schemas.openxmlformats.org/presentationml/2006/main">
  <p:tag name="TIMING" val="|49.3"/>
</p:tagLst>
</file>

<file path=ppt/tags/tag21.xml><?xml version="1.0" encoding="utf-8"?>
<p:tagLst xmlns:a="http://schemas.openxmlformats.org/drawingml/2006/main" xmlns:r="http://schemas.openxmlformats.org/officeDocument/2006/relationships" xmlns:p="http://schemas.openxmlformats.org/presentationml/2006/main">
  <p:tag name="TIMING" val="|30.6|16.3|3.5|12.5|3.3|19.5|4.7|25.2|5|6.8|2.4|9.2|1.5|8.2|2.2|6.5|1.3|8.1|2.5|14.5|2.7|4.4|13.4"/>
</p:tagLst>
</file>

<file path=ppt/tags/tag22.xml><?xml version="1.0" encoding="utf-8"?>
<p:tagLst xmlns:a="http://schemas.openxmlformats.org/drawingml/2006/main" xmlns:r="http://schemas.openxmlformats.org/officeDocument/2006/relationships" xmlns:p="http://schemas.openxmlformats.org/presentationml/2006/main">
  <p:tag name="TIMING" val="|2.4|5.4"/>
</p:tagLst>
</file>

<file path=ppt/tags/tag23.xml><?xml version="1.0" encoding="utf-8"?>
<p:tagLst xmlns:a="http://schemas.openxmlformats.org/drawingml/2006/main" xmlns:r="http://schemas.openxmlformats.org/officeDocument/2006/relationships" xmlns:p="http://schemas.openxmlformats.org/presentationml/2006/main">
  <p:tag name="TIMING" val="|12"/>
</p:tagLst>
</file>

<file path=ppt/tags/tag24.xml><?xml version="1.0" encoding="utf-8"?>
<p:tagLst xmlns:a="http://schemas.openxmlformats.org/drawingml/2006/main" xmlns:r="http://schemas.openxmlformats.org/officeDocument/2006/relationships" xmlns:p="http://schemas.openxmlformats.org/presentationml/2006/main">
  <p:tag name="TIMING" val="|9.8|2.9"/>
</p:tagLst>
</file>

<file path=ppt/tags/tag25.xml><?xml version="1.0" encoding="utf-8"?>
<p:tagLst xmlns:a="http://schemas.openxmlformats.org/drawingml/2006/main" xmlns:r="http://schemas.openxmlformats.org/officeDocument/2006/relationships" xmlns:p="http://schemas.openxmlformats.org/presentationml/2006/main">
  <p:tag name="TIMING" val="|28.1|22|21.6|20.2"/>
</p:tagLst>
</file>

<file path=ppt/tags/tag26.xml><?xml version="1.0" encoding="utf-8"?>
<p:tagLst xmlns:a="http://schemas.openxmlformats.org/drawingml/2006/main" xmlns:r="http://schemas.openxmlformats.org/officeDocument/2006/relationships" xmlns:p="http://schemas.openxmlformats.org/presentationml/2006/main">
  <p:tag name="TIMING" val="|7.2|3.5|19|6.8|12.1"/>
</p:tagLst>
</file>

<file path=ppt/tags/tag27.xml><?xml version="1.0" encoding="utf-8"?>
<p:tagLst xmlns:a="http://schemas.openxmlformats.org/drawingml/2006/main" xmlns:r="http://schemas.openxmlformats.org/officeDocument/2006/relationships" xmlns:p="http://schemas.openxmlformats.org/presentationml/2006/main">
  <p:tag name="TIMING" val="|7.2|3.5|19|6.8|12.1"/>
</p:tagLst>
</file>

<file path=ppt/tags/tag28.xml><?xml version="1.0" encoding="utf-8"?>
<p:tagLst xmlns:a="http://schemas.openxmlformats.org/drawingml/2006/main" xmlns:r="http://schemas.openxmlformats.org/officeDocument/2006/relationships" xmlns:p="http://schemas.openxmlformats.org/presentationml/2006/main">
  <p:tag name="TIMING" val="|7.2|3.5|19|6.8|12.1"/>
</p:tagLst>
</file>

<file path=ppt/tags/tag29.xml><?xml version="1.0" encoding="utf-8"?>
<p:tagLst xmlns:a="http://schemas.openxmlformats.org/drawingml/2006/main" xmlns:r="http://schemas.openxmlformats.org/officeDocument/2006/relationships" xmlns:p="http://schemas.openxmlformats.org/presentationml/2006/main">
  <p:tag name="TIMING" val="|7.2|3.5|19|6.8|12.1"/>
</p:tagLst>
</file>

<file path=ppt/tags/tag3.xml><?xml version="1.0" encoding="utf-8"?>
<p:tagLst xmlns:a="http://schemas.openxmlformats.org/drawingml/2006/main" xmlns:r="http://schemas.openxmlformats.org/officeDocument/2006/relationships" xmlns:p="http://schemas.openxmlformats.org/presentationml/2006/main">
  <p:tag name="TIMING" val="|10.1|14.1|30.1|31.7"/>
</p:tagLst>
</file>

<file path=ppt/tags/tag30.xml><?xml version="1.0" encoding="utf-8"?>
<p:tagLst xmlns:a="http://schemas.openxmlformats.org/drawingml/2006/main" xmlns:r="http://schemas.openxmlformats.org/officeDocument/2006/relationships" xmlns:p="http://schemas.openxmlformats.org/presentationml/2006/main">
  <p:tag name="TIMING" val="|7.2|3.5|19|6.8|12.1"/>
</p:tagLst>
</file>

<file path=ppt/tags/tag31.xml><?xml version="1.0" encoding="utf-8"?>
<p:tagLst xmlns:a="http://schemas.openxmlformats.org/drawingml/2006/main" xmlns:r="http://schemas.openxmlformats.org/officeDocument/2006/relationships" xmlns:p="http://schemas.openxmlformats.org/presentationml/2006/main">
  <p:tag name="TIMING" val="|7.2|3.5|19|6.8|12.1"/>
</p:tagLst>
</file>

<file path=ppt/tags/tag32.xml><?xml version="1.0" encoding="utf-8"?>
<p:tagLst xmlns:a="http://schemas.openxmlformats.org/drawingml/2006/main" xmlns:r="http://schemas.openxmlformats.org/officeDocument/2006/relationships" xmlns:p="http://schemas.openxmlformats.org/presentationml/2006/main">
  <p:tag name="TIMING" val="|19.6|14.7|10.3|13.4|5.5"/>
</p:tagLst>
</file>

<file path=ppt/tags/tag33.xml><?xml version="1.0" encoding="utf-8"?>
<p:tagLst xmlns:a="http://schemas.openxmlformats.org/drawingml/2006/main" xmlns:r="http://schemas.openxmlformats.org/officeDocument/2006/relationships" xmlns:p="http://schemas.openxmlformats.org/presentationml/2006/main">
  <p:tag name="TIMING" val="|32.9"/>
</p:tagLst>
</file>

<file path=ppt/tags/tag4.xml><?xml version="1.0" encoding="utf-8"?>
<p:tagLst xmlns:a="http://schemas.openxmlformats.org/drawingml/2006/main" xmlns:r="http://schemas.openxmlformats.org/officeDocument/2006/relationships" xmlns:p="http://schemas.openxmlformats.org/presentationml/2006/main">
  <p:tag name="TIMING" val="|30.7|13.5"/>
</p:tagLst>
</file>

<file path=ppt/tags/tag5.xml><?xml version="1.0" encoding="utf-8"?>
<p:tagLst xmlns:a="http://schemas.openxmlformats.org/drawingml/2006/main" xmlns:r="http://schemas.openxmlformats.org/officeDocument/2006/relationships" xmlns:p="http://schemas.openxmlformats.org/presentationml/2006/main">
  <p:tag name="TIMING" val="|36|41.7|14.5"/>
</p:tagLst>
</file>

<file path=ppt/tags/tag6.xml><?xml version="1.0" encoding="utf-8"?>
<p:tagLst xmlns:a="http://schemas.openxmlformats.org/drawingml/2006/main" xmlns:r="http://schemas.openxmlformats.org/officeDocument/2006/relationships" xmlns:p="http://schemas.openxmlformats.org/presentationml/2006/main">
  <p:tag name="TIMING" val="|6.4|43.9|14.3|23.4"/>
</p:tagLst>
</file>

<file path=ppt/tags/tag7.xml><?xml version="1.0" encoding="utf-8"?>
<p:tagLst xmlns:a="http://schemas.openxmlformats.org/drawingml/2006/main" xmlns:r="http://schemas.openxmlformats.org/officeDocument/2006/relationships" xmlns:p="http://schemas.openxmlformats.org/presentationml/2006/main">
  <p:tag name="TIMING" val="|48.7"/>
</p:tagLst>
</file>

<file path=ppt/tags/tag8.xml><?xml version="1.0" encoding="utf-8"?>
<p:tagLst xmlns:a="http://schemas.openxmlformats.org/drawingml/2006/main" xmlns:r="http://schemas.openxmlformats.org/officeDocument/2006/relationships" xmlns:p="http://schemas.openxmlformats.org/presentationml/2006/main">
  <p:tag name="TIMING" val="|7.2|3.5|19|6.8|12.1"/>
</p:tagLst>
</file>

<file path=ppt/tags/tag9.xml><?xml version="1.0" encoding="utf-8"?>
<p:tagLst xmlns:a="http://schemas.openxmlformats.org/drawingml/2006/main" xmlns:r="http://schemas.openxmlformats.org/officeDocument/2006/relationships" xmlns:p="http://schemas.openxmlformats.org/presentationml/2006/main">
  <p:tag name="TIMING" val="|7.2|3.5|19|6.8|1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103007</TotalTime>
  <Words>1990</Words>
  <Application>Microsoft Office PowerPoint</Application>
  <PresentationFormat>On-screen Show (4:3)</PresentationFormat>
  <Paragraphs>426</Paragraphs>
  <Slides>42</Slides>
  <Notes>0</Notes>
  <HiddenSlides>0</HiddenSlides>
  <MMClips>42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2" baseType="lpstr">
      <vt:lpstr>Arial</vt:lpstr>
      <vt:lpstr>Bookman Old Style</vt:lpstr>
      <vt:lpstr>Calibri</vt:lpstr>
      <vt:lpstr>Cambria</vt:lpstr>
      <vt:lpstr>Consolas</vt:lpstr>
      <vt:lpstr>Constantia</vt:lpstr>
      <vt:lpstr>Georgia</vt:lpstr>
      <vt:lpstr>Times New Roman</vt:lpstr>
      <vt:lpstr>Office Theme</vt:lpstr>
      <vt:lpstr>Equation</vt:lpstr>
      <vt:lpstr>Approximating solutions to Laplace’s equation</vt:lpstr>
      <vt:lpstr>Introduction</vt:lpstr>
      <vt:lpstr>Laplace’s equation</vt:lpstr>
      <vt:lpstr>Laplace’s equation</vt:lpstr>
      <vt:lpstr>Laplace’s equation</vt:lpstr>
      <vt:lpstr>Laplace’s equation</vt:lpstr>
      <vt:lpstr>Finite-difference approximation</vt:lpstr>
      <vt:lpstr>Finite-difference approximation</vt:lpstr>
      <vt:lpstr>Approximating solutions</vt:lpstr>
      <vt:lpstr>Approximating solutions</vt:lpstr>
      <vt:lpstr>Approximating solutions</vt:lpstr>
      <vt:lpstr>Finite-difference approximation</vt:lpstr>
      <vt:lpstr>Finite-difference approximation</vt:lpstr>
      <vt:lpstr>Finite-difference approximation</vt:lpstr>
      <vt:lpstr>Finite-difference approximation</vt:lpstr>
      <vt:lpstr>Finite-difference approximation</vt:lpstr>
      <vt:lpstr>Finite-difference approximation</vt:lpstr>
      <vt:lpstr>Finite-difference approximation</vt:lpstr>
      <vt:lpstr>Finite-difference approximation</vt:lpstr>
      <vt:lpstr>Finite-difference approximation</vt:lpstr>
      <vt:lpstr>Finite-difference approximation</vt:lpstr>
      <vt:lpstr>Finite-difference approximation</vt:lpstr>
      <vt:lpstr>Finite-difference approximation</vt:lpstr>
      <vt:lpstr>A simpler example</vt:lpstr>
      <vt:lpstr>A simpler example</vt:lpstr>
      <vt:lpstr>A simpler example</vt:lpstr>
      <vt:lpstr>A simpler example</vt:lpstr>
      <vt:lpstr>Three dimensions</vt:lpstr>
      <vt:lpstr>Three dimensions</vt:lpstr>
      <vt:lpstr>Three dimensions</vt:lpstr>
      <vt:lpstr>Example</vt:lpstr>
      <vt:lpstr>Example</vt:lpstr>
      <vt:lpstr>Example</vt:lpstr>
      <vt:lpstr>Example</vt:lpstr>
      <vt:lpstr>Example</vt:lpstr>
      <vt:lpstr>Example</vt:lpstr>
      <vt:lpstr>Example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1817</cp:revision>
  <dcterms:created xsi:type="dcterms:W3CDTF">2020-04-30T19:27:29Z</dcterms:created>
  <dcterms:modified xsi:type="dcterms:W3CDTF">2021-03-31T18:14:38Z</dcterms:modified>
</cp:coreProperties>
</file>